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6" r:id="rId3"/>
    <p:sldId id="341" r:id="rId4"/>
    <p:sldId id="332" r:id="rId5"/>
    <p:sldId id="342" r:id="rId6"/>
    <p:sldId id="328" r:id="rId7"/>
    <p:sldId id="3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3" autoAdjust="0"/>
    <p:restoredTop sz="80657" autoAdjust="0"/>
  </p:normalViewPr>
  <p:slideViewPr>
    <p:cSldViewPr snapToGrid="0">
      <p:cViewPr varScale="1">
        <p:scale>
          <a:sx n="59" d="100"/>
          <a:sy n="59" d="100"/>
        </p:scale>
        <p:origin x="9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6C5CF-117A-42A3-987C-1FA1908FB7F9}" type="datetimeFigureOut">
              <a:rPr lang="nl-NL" smtClean="0"/>
              <a:t>22-8-2018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12B84-2D85-4369-BCD4-55C5E6E2680C}" type="slidenum">
              <a:rPr lang="nl-NL" smtClean="0"/>
              <a:t>‹nr.›</a:t>
            </a:fld>
            <a:endParaRPr lang="nl-NL"/>
          </a:p>
        </p:txBody>
      </p:sp>
    </p:spTree>
    <p:extLst>
      <p:ext uri="{BB962C8B-B14F-4D97-AF65-F5344CB8AC3E}">
        <p14:creationId xmlns:p14="http://schemas.microsoft.com/office/powerpoint/2010/main" val="3425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1616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33906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92667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03915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581797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110070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52401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F9F7B97-692C-4828-A1C0-6D42C56B3895}" type="datetimeFigureOut">
              <a:rPr lang="nl-NL" smtClean="0"/>
              <a:t>22-8-2018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463873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F9F7B97-692C-4828-A1C0-6D42C56B3895}" type="datetimeFigureOut">
              <a:rPr lang="nl-NL" smtClean="0"/>
              <a:t>22-8-2018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19855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B97-692C-4828-A1C0-6D42C56B3895}" type="datetimeFigureOut">
              <a:rPr lang="nl-NL" smtClean="0"/>
              <a:t>22-8-2018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803407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37909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20268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139157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66353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52863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370951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3752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4582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823720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44092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23813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39953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FF9F7B97-692C-4828-A1C0-6D42C56B3895}" type="datetimeFigureOut">
              <a:rPr lang="nl-NL" smtClean="0"/>
              <a:t>22-8-2018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893853-BBD3-4D5A-81DC-91820DC150DB}"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164391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9F7B97-692C-4828-A1C0-6D42C56B3895}" type="datetimeFigureOut">
              <a:rPr lang="nl-NL" smtClean="0"/>
              <a:t>22-8-2018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893853-BBD3-4D5A-81DC-91820DC150DB}"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42288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B97-692C-4828-A1C0-6D42C56B3895}" type="datetimeFigureOut">
              <a:rPr lang="nl-NL" smtClean="0"/>
              <a:t>22-8-2018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52309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38097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46866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F9F7B97-692C-4828-A1C0-6D42C56B3895}" type="datetimeFigureOut">
              <a:rPr lang="nl-NL" smtClean="0"/>
              <a:t>22-8-2018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5893853-BBD3-4D5A-81DC-91820DC150DB}" type="slidenum">
              <a:rPr lang="nl-NL" smtClean="0"/>
              <a:t>‹nr.›</a:t>
            </a:fld>
            <a:endParaRPr lang="nl-NL"/>
          </a:p>
        </p:txBody>
      </p:sp>
    </p:spTree>
    <p:extLst>
      <p:ext uri="{BB962C8B-B14F-4D97-AF65-F5344CB8AC3E}">
        <p14:creationId xmlns:p14="http://schemas.microsoft.com/office/powerpoint/2010/main" val="1143033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9F7B97-692C-4828-A1C0-6D42C56B3895}" type="datetimeFigureOut">
              <a:rPr lang="nl-NL" smtClean="0"/>
              <a:t>22-8-2018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893853-BBD3-4D5A-81DC-91820DC150DB}" type="slidenum">
              <a:rPr lang="nl-NL" smtClean="0"/>
              <a:t>‹nr.›</a:t>
            </a:fld>
            <a:endParaRPr lang="nl-NL"/>
          </a:p>
        </p:txBody>
      </p:sp>
    </p:spTree>
    <p:extLst>
      <p:ext uri="{BB962C8B-B14F-4D97-AF65-F5344CB8AC3E}">
        <p14:creationId xmlns:p14="http://schemas.microsoft.com/office/powerpoint/2010/main" val="3417147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rovisioning.ontwikkelcentrum.nl/secure/objects/OC-33083-2-4d/OC-33083-2-4d.htm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RQBVX4wYCLU"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7200" b="1" dirty="0" smtClean="0">
                <a:solidFill>
                  <a:schemeClr val="tx2"/>
                </a:solidFill>
              </a:rPr>
              <a:t>Hanteren </a:t>
            </a:r>
            <a:endParaRPr lang="nl-NL" sz="7200" b="1" dirty="0">
              <a:solidFill>
                <a:schemeClr val="tx2"/>
              </a:solidFill>
            </a:endParaRPr>
          </a:p>
        </p:txBody>
      </p:sp>
      <p:sp>
        <p:nvSpPr>
          <p:cNvPr id="3" name="Ondertitel 2"/>
          <p:cNvSpPr>
            <a:spLocks noGrp="1"/>
          </p:cNvSpPr>
          <p:nvPr>
            <p:ph type="subTitle" idx="1"/>
          </p:nvPr>
        </p:nvSpPr>
        <p:spPr/>
        <p:txBody>
          <a:bodyPr>
            <a:normAutofit/>
          </a:bodyPr>
          <a:lstStyle/>
          <a:p>
            <a:r>
              <a:rPr lang="nl-NL" sz="3200" dirty="0" smtClean="0"/>
              <a:t>Diersoortverdieping honden en katten</a:t>
            </a:r>
            <a:endParaRPr lang="nl-NL" sz="3200" dirty="0" smtClean="0"/>
          </a:p>
        </p:txBody>
      </p:sp>
    </p:spTree>
    <p:extLst>
      <p:ext uri="{BB962C8B-B14F-4D97-AF65-F5344CB8AC3E}">
        <p14:creationId xmlns:p14="http://schemas.microsoft.com/office/powerpoint/2010/main" val="372587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Benaderen honden</a:t>
            </a:r>
            <a:endParaRPr lang="nl-NL" dirty="0">
              <a:solidFill>
                <a:schemeClr val="tx1"/>
              </a:solidFill>
            </a:endParaRPr>
          </a:p>
        </p:txBody>
      </p:sp>
      <p:sp>
        <p:nvSpPr>
          <p:cNvPr id="3" name="Tijdelijke aanduiding voor inhoud 2"/>
          <p:cNvSpPr>
            <a:spLocks noGrp="1"/>
          </p:cNvSpPr>
          <p:nvPr>
            <p:ph idx="1"/>
          </p:nvPr>
        </p:nvSpPr>
        <p:spPr/>
        <p:txBody>
          <a:bodyPr>
            <a:normAutofit fontScale="92500" lnSpcReduction="10000"/>
          </a:bodyPr>
          <a:lstStyle/>
          <a:p>
            <a:r>
              <a:rPr lang="nl-NL" dirty="0" smtClean="0"/>
              <a:t>Niet direct/recht op de hond af lopen en geen direct oogcontact</a:t>
            </a:r>
          </a:p>
          <a:p>
            <a:r>
              <a:rPr lang="nl-NL" dirty="0" smtClean="0"/>
              <a:t>Met een boogje en ontspannen lichaamshouding naar de hond lopen</a:t>
            </a:r>
          </a:p>
          <a:p>
            <a:r>
              <a:rPr lang="nl-NL" dirty="0" smtClean="0"/>
              <a:t>Praat (zachtjes) met de hond zodat hij weet dat je er bent/aan komt</a:t>
            </a:r>
          </a:p>
          <a:p>
            <a:r>
              <a:rPr lang="nl-NL" dirty="0" smtClean="0"/>
              <a:t>Hond kans geven om aan je te snuffelen</a:t>
            </a:r>
          </a:p>
          <a:p>
            <a:r>
              <a:rPr lang="nl-NL" dirty="0" smtClean="0"/>
              <a:t>Hand uitsteken</a:t>
            </a:r>
          </a:p>
          <a:p>
            <a:r>
              <a:rPr lang="nl-NL" dirty="0" smtClean="0"/>
              <a:t>Bij kleine of onzekere/angstige honden door je hurken zijn</a:t>
            </a:r>
          </a:p>
          <a:p>
            <a:r>
              <a:rPr lang="nl-NL" dirty="0" smtClean="0"/>
              <a:t>Let op de lichaamstaal: een hond die je niet nadert, niet aan je hand snuffelt of na het snuffelen geen verder contact met je zoekt wil geen interactie: houd hier rekening mee!</a:t>
            </a:r>
          </a:p>
          <a:p>
            <a:r>
              <a:rPr lang="nl-NL" dirty="0" smtClean="0"/>
              <a:t>Een te enthousiaste begroeting van de kant van de hond (opspringen) kun je kalmeren door recht op te (blijven) staan, oogcontact af te breken en de hond even te negeren tot hij zich rustiger gedraagt</a:t>
            </a:r>
          </a:p>
          <a:p>
            <a:endParaRPr lang="nl-NL" dirty="0"/>
          </a:p>
        </p:txBody>
      </p:sp>
    </p:spTree>
    <p:extLst>
      <p:ext uri="{BB962C8B-B14F-4D97-AF65-F5344CB8AC3E}">
        <p14:creationId xmlns:p14="http://schemas.microsoft.com/office/powerpoint/2010/main" val="78774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Hoe ga je te werk met….</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Bange honden?</a:t>
            </a:r>
          </a:p>
          <a:p>
            <a:r>
              <a:rPr lang="nl-NL" dirty="0" smtClean="0"/>
              <a:t>Agressieve honden?</a:t>
            </a:r>
          </a:p>
          <a:p>
            <a:r>
              <a:rPr lang="nl-NL" dirty="0" smtClean="0"/>
              <a:t>Pups?</a:t>
            </a:r>
            <a:endParaRPr lang="nl-NL" dirty="0"/>
          </a:p>
        </p:txBody>
      </p:sp>
      <p:pic>
        <p:nvPicPr>
          <p:cNvPr id="4" name="Afbeelding 3"/>
          <p:cNvPicPr>
            <a:picLocks noChangeAspect="1"/>
          </p:cNvPicPr>
          <p:nvPr/>
        </p:nvPicPr>
        <p:blipFill>
          <a:blip r:embed="rId2"/>
          <a:stretch>
            <a:fillRect/>
          </a:stretch>
        </p:blipFill>
        <p:spPr>
          <a:xfrm>
            <a:off x="6577692" y="1414462"/>
            <a:ext cx="4491295" cy="2977924"/>
          </a:xfrm>
          <a:prstGeom prst="rect">
            <a:avLst/>
          </a:prstGeom>
        </p:spPr>
      </p:pic>
      <p:pic>
        <p:nvPicPr>
          <p:cNvPr id="5" name="Afbeelding 4"/>
          <p:cNvPicPr>
            <a:picLocks noChangeAspect="1"/>
          </p:cNvPicPr>
          <p:nvPr/>
        </p:nvPicPr>
        <p:blipFill>
          <a:blip r:embed="rId3"/>
          <a:stretch>
            <a:fillRect/>
          </a:stretch>
        </p:blipFill>
        <p:spPr>
          <a:xfrm>
            <a:off x="3566327" y="3111772"/>
            <a:ext cx="4831321" cy="3684587"/>
          </a:xfrm>
          <a:prstGeom prst="rect">
            <a:avLst/>
          </a:prstGeom>
        </p:spPr>
      </p:pic>
    </p:spTree>
    <p:extLst>
      <p:ext uri="{BB962C8B-B14F-4D97-AF65-F5344CB8AC3E}">
        <p14:creationId xmlns:p14="http://schemas.microsoft.com/office/powerpoint/2010/main" val="1745167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Benaderen katten</a:t>
            </a:r>
            <a:endParaRPr lang="nl-NL" dirty="0">
              <a:solidFill>
                <a:schemeClr val="tx1"/>
              </a:solidFill>
            </a:endParaRPr>
          </a:p>
        </p:txBody>
      </p:sp>
      <p:sp>
        <p:nvSpPr>
          <p:cNvPr id="3" name="Tijdelijke aanduiding voor inhoud 2"/>
          <p:cNvSpPr>
            <a:spLocks noGrp="1"/>
          </p:cNvSpPr>
          <p:nvPr>
            <p:ph idx="1"/>
          </p:nvPr>
        </p:nvSpPr>
        <p:spPr/>
        <p:txBody>
          <a:bodyPr>
            <a:normAutofit fontScale="92500" lnSpcReduction="10000"/>
          </a:bodyPr>
          <a:lstStyle/>
          <a:p>
            <a:r>
              <a:rPr lang="nl-NL" dirty="0"/>
              <a:t>Niet direct/recht op de </a:t>
            </a:r>
            <a:r>
              <a:rPr lang="nl-NL" dirty="0" smtClean="0"/>
              <a:t>kat </a:t>
            </a:r>
            <a:r>
              <a:rPr lang="nl-NL" dirty="0"/>
              <a:t>af lopen en geen direct oogcontact</a:t>
            </a:r>
          </a:p>
          <a:p>
            <a:r>
              <a:rPr lang="nl-NL" dirty="0"/>
              <a:t>Met een boogje en ontspannen lichaamshouding naar de hond lopen</a:t>
            </a:r>
          </a:p>
          <a:p>
            <a:r>
              <a:rPr lang="nl-NL" dirty="0"/>
              <a:t>Praat (zachtjes) met de hond zodat hij weet dat je er bent/aan </a:t>
            </a:r>
            <a:r>
              <a:rPr lang="nl-NL" dirty="0" smtClean="0"/>
              <a:t>komt</a:t>
            </a:r>
          </a:p>
          <a:p>
            <a:r>
              <a:rPr lang="nl-NL" dirty="0" smtClean="0"/>
              <a:t>Maak je eventueel kleiner (op je hurken zitten) als je merkt dat de kat het spannend vindt</a:t>
            </a:r>
          </a:p>
          <a:p>
            <a:r>
              <a:rPr lang="nl-NL" dirty="0" smtClean="0"/>
              <a:t>Katten knipogen naar elkaar en naar jou om aan te geven dat ze geen kwaad in de zin hebben, dit gedrag kun je imiteren om de kat gerust te stellen</a:t>
            </a:r>
            <a:endParaRPr lang="nl-NL" dirty="0"/>
          </a:p>
          <a:p>
            <a:r>
              <a:rPr lang="nl-NL" dirty="0" smtClean="0"/>
              <a:t>Kat </a:t>
            </a:r>
            <a:r>
              <a:rPr lang="nl-NL" dirty="0"/>
              <a:t>kans geven om aan je te snuffelen</a:t>
            </a:r>
          </a:p>
          <a:p>
            <a:r>
              <a:rPr lang="nl-NL" dirty="0"/>
              <a:t>Hand </a:t>
            </a:r>
            <a:r>
              <a:rPr lang="nl-NL" dirty="0" smtClean="0"/>
              <a:t>uitsteken en kat contact laten zoeken</a:t>
            </a:r>
          </a:p>
          <a:p>
            <a:r>
              <a:rPr lang="nl-NL" dirty="0" smtClean="0"/>
              <a:t>Kopjes geven, een rechte of enigszins bolle en ontspannen rug en een rechte staart (met evt. klein knikje) zijn tekenen dat de kat vertrouwen heeft in de interactie</a:t>
            </a:r>
            <a:endParaRPr lang="nl-NL" dirty="0"/>
          </a:p>
          <a:p>
            <a:endParaRPr lang="nl-NL" dirty="0"/>
          </a:p>
        </p:txBody>
      </p:sp>
    </p:spTree>
    <p:extLst>
      <p:ext uri="{BB962C8B-B14F-4D97-AF65-F5344CB8AC3E}">
        <p14:creationId xmlns:p14="http://schemas.microsoft.com/office/powerpoint/2010/main" val="69836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Katten hanteren</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lgn="ctr">
              <a:buNone/>
            </a:pPr>
            <a:r>
              <a:rPr lang="nl-NL" dirty="0" smtClean="0"/>
              <a:t>Katten kunnen soms agressief reageren. Dan zijn er bepaalde dwangmiddelen nodig om de kat, jezelf en anderen te beschermen. </a:t>
            </a:r>
          </a:p>
          <a:p>
            <a:pPr marL="0" indent="0">
              <a:buNone/>
            </a:pPr>
            <a:endParaRPr lang="nl-NL" dirty="0"/>
          </a:p>
          <a:p>
            <a:pPr marL="0" indent="0">
              <a:buNone/>
            </a:pPr>
            <a:r>
              <a:rPr lang="nl-NL" dirty="0" smtClean="0"/>
              <a:t>Zie filmpje:</a:t>
            </a:r>
          </a:p>
          <a:p>
            <a:pPr marL="0" indent="0">
              <a:buNone/>
            </a:pPr>
            <a:r>
              <a:rPr lang="nl-NL" dirty="0" smtClean="0">
                <a:hlinkClick r:id="rId2"/>
              </a:rPr>
              <a:t>https</a:t>
            </a:r>
            <a:r>
              <a:rPr lang="nl-NL" dirty="0">
                <a:hlinkClick r:id="rId2"/>
              </a:rPr>
              <a:t>://</a:t>
            </a:r>
            <a:r>
              <a:rPr lang="nl-NL" dirty="0" smtClean="0">
                <a:hlinkClick r:id="rId2"/>
              </a:rPr>
              <a:t>provisioning.ontwikkelcentrum.nl/secure/objects/OC-33083-2-4d/OC-33083-2-4d.html</a:t>
            </a:r>
            <a:endParaRPr lang="nl-NL" dirty="0" smtClean="0"/>
          </a:p>
          <a:p>
            <a:pPr marL="0" indent="0">
              <a:buNone/>
            </a:pPr>
            <a:endParaRPr lang="nl-NL" dirty="0" smtClean="0"/>
          </a:p>
          <a:p>
            <a:endParaRPr lang="nl-NL" dirty="0"/>
          </a:p>
        </p:txBody>
      </p:sp>
      <p:pic>
        <p:nvPicPr>
          <p:cNvPr id="4" name="Afbeelding 3"/>
          <p:cNvPicPr>
            <a:picLocks noChangeAspect="1"/>
          </p:cNvPicPr>
          <p:nvPr/>
        </p:nvPicPr>
        <p:blipFill>
          <a:blip r:embed="rId3"/>
          <a:stretch>
            <a:fillRect/>
          </a:stretch>
        </p:blipFill>
        <p:spPr>
          <a:xfrm>
            <a:off x="7772401" y="4388076"/>
            <a:ext cx="3924980" cy="2275158"/>
          </a:xfrm>
          <a:prstGeom prst="rect">
            <a:avLst/>
          </a:prstGeom>
        </p:spPr>
      </p:pic>
    </p:spTree>
    <p:extLst>
      <p:ext uri="{BB962C8B-B14F-4D97-AF65-F5344CB8AC3E}">
        <p14:creationId xmlns:p14="http://schemas.microsoft.com/office/powerpoint/2010/main" val="82216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Hanteren en fixeren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Filmpje:</a:t>
            </a:r>
          </a:p>
          <a:p>
            <a:pPr marL="0" indent="0">
              <a:buNone/>
            </a:pPr>
            <a:r>
              <a:rPr lang="nl-NL" dirty="0">
                <a:hlinkClick r:id="rId2"/>
              </a:rPr>
              <a:t>https://</a:t>
            </a:r>
            <a:r>
              <a:rPr lang="nl-NL" dirty="0" smtClean="0">
                <a:hlinkClick r:id="rId2"/>
              </a:rPr>
              <a:t>www.youtube.com/watch?v=RQBVX4wYCLU</a:t>
            </a:r>
            <a:endParaRPr lang="nl-NL" dirty="0" smtClean="0"/>
          </a:p>
          <a:p>
            <a:endParaRPr lang="nl-NL" dirty="0"/>
          </a:p>
        </p:txBody>
      </p:sp>
      <p:pic>
        <p:nvPicPr>
          <p:cNvPr id="4" name="Afbeelding 3"/>
          <p:cNvPicPr>
            <a:picLocks noChangeAspect="1"/>
          </p:cNvPicPr>
          <p:nvPr/>
        </p:nvPicPr>
        <p:blipFill rotWithShape="1">
          <a:blip r:embed="rId3"/>
          <a:srcRect l="28714" r="13857" b="4007"/>
          <a:stretch/>
        </p:blipFill>
        <p:spPr>
          <a:xfrm>
            <a:off x="8760707" y="2971800"/>
            <a:ext cx="3284335" cy="3657601"/>
          </a:xfrm>
          <a:prstGeom prst="rect">
            <a:avLst/>
          </a:prstGeom>
        </p:spPr>
      </p:pic>
      <p:pic>
        <p:nvPicPr>
          <p:cNvPr id="5" name="Afbeelding 4"/>
          <p:cNvPicPr>
            <a:picLocks noChangeAspect="1"/>
          </p:cNvPicPr>
          <p:nvPr/>
        </p:nvPicPr>
        <p:blipFill>
          <a:blip r:embed="rId4"/>
          <a:stretch>
            <a:fillRect/>
          </a:stretch>
        </p:blipFill>
        <p:spPr>
          <a:xfrm>
            <a:off x="3592285" y="3077508"/>
            <a:ext cx="3551893" cy="3551893"/>
          </a:xfrm>
          <a:prstGeom prst="rect">
            <a:avLst/>
          </a:prstGeom>
        </p:spPr>
      </p:pic>
    </p:spTree>
    <p:extLst>
      <p:ext uri="{BB962C8B-B14F-4D97-AF65-F5344CB8AC3E}">
        <p14:creationId xmlns:p14="http://schemas.microsoft.com/office/powerpoint/2010/main" val="3575876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3718</TotalTime>
  <Words>326</Words>
  <Application>Microsoft Office PowerPoint</Application>
  <PresentationFormat>Breedbeeld</PresentationFormat>
  <Paragraphs>32</Paragraphs>
  <Slides>6</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6</vt:i4>
      </vt:variant>
    </vt:vector>
  </HeadingPairs>
  <TitlesOfParts>
    <vt:vector size="14" baseType="lpstr">
      <vt:lpstr>Arial</vt:lpstr>
      <vt:lpstr>Calibri</vt:lpstr>
      <vt:lpstr>Calibri Light</vt:lpstr>
      <vt:lpstr>Trebuchet MS</vt:lpstr>
      <vt:lpstr>Wingdings 2</vt:lpstr>
      <vt:lpstr>Wingdings 3</vt:lpstr>
      <vt:lpstr>HDOfficeLightV0</vt:lpstr>
      <vt:lpstr>Facet</vt:lpstr>
      <vt:lpstr>Hanteren </vt:lpstr>
      <vt:lpstr>Benaderen honden</vt:lpstr>
      <vt:lpstr>Hoe ga je te werk met….</vt:lpstr>
      <vt:lpstr>Benaderen katten</vt:lpstr>
      <vt:lpstr>Katten hanteren</vt:lpstr>
      <vt:lpstr>Hanteren en fixeren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Hond &amp; Kat</dc:title>
  <dc:creator>Weijden, Yorike van der</dc:creator>
  <cp:lastModifiedBy>Sophie Witschge</cp:lastModifiedBy>
  <cp:revision>66</cp:revision>
  <dcterms:created xsi:type="dcterms:W3CDTF">2017-11-05T11:50:58Z</dcterms:created>
  <dcterms:modified xsi:type="dcterms:W3CDTF">2018-08-22T17:21:08Z</dcterms:modified>
</cp:coreProperties>
</file>