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8" r:id="rId51"/>
    <p:sldId id="306" r:id="rId52"/>
    <p:sldId id="307" r:id="rId5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FC1D-EA03-4402-A472-164A7A822DCD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664-948E-4396-9DE0-E7C1DFEE1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51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FC1D-EA03-4402-A472-164A7A822DCD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664-948E-4396-9DE0-E7C1DFEE1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34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FC1D-EA03-4402-A472-164A7A822DCD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664-948E-4396-9DE0-E7C1DFEE1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41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FC1D-EA03-4402-A472-164A7A822DCD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664-948E-4396-9DE0-E7C1DFEE1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0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FC1D-EA03-4402-A472-164A7A822DCD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664-948E-4396-9DE0-E7C1DFEE1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5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FC1D-EA03-4402-A472-164A7A822DCD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664-948E-4396-9DE0-E7C1DFEE1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34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FC1D-EA03-4402-A472-164A7A822DCD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664-948E-4396-9DE0-E7C1DFEE1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9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FC1D-EA03-4402-A472-164A7A822DCD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664-948E-4396-9DE0-E7C1DFEE1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8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FC1D-EA03-4402-A472-164A7A822DCD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664-948E-4396-9DE0-E7C1DFEE1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42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FC1D-EA03-4402-A472-164A7A822DCD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664-948E-4396-9DE0-E7C1DFEE1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17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FC1D-EA03-4402-A472-164A7A822DCD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664-948E-4396-9DE0-E7C1DFEE1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66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FC1D-EA03-4402-A472-164A7A822DCD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62664-948E-4396-9DE0-E7C1DFEE1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18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8957"/>
            <a:ext cx="12282152" cy="908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1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Suriname</a:t>
            </a:r>
            <a:endParaRPr lang="nl-NL" dirty="0"/>
          </a:p>
        </p:txBody>
      </p:sp>
      <p:pic>
        <p:nvPicPr>
          <p:cNvPr id="9218" name="Picture 2" descr="Afbeeldingsresultaat voor suriname vla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1690688"/>
            <a:ext cx="5591175" cy="37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5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Zuid-Afrika</a:t>
            </a:r>
            <a:endParaRPr lang="nl-NL" dirty="0"/>
          </a:p>
        </p:txBody>
      </p:sp>
      <p:pic>
        <p:nvPicPr>
          <p:cNvPr id="10242" name="Picture 2" descr="Afbeeldingsresultaat voor zuid afrika vla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1690688"/>
            <a:ext cx="5705475" cy="38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19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Turkije</a:t>
            </a:r>
            <a:endParaRPr lang="nl-NL" dirty="0"/>
          </a:p>
        </p:txBody>
      </p:sp>
      <p:pic>
        <p:nvPicPr>
          <p:cNvPr id="11266" name="Picture 2" descr="Afbeeldingsresultaat voor turkije vla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690688"/>
            <a:ext cx="6200775" cy="41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895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290" name="Picture 2" descr="Afbeeldingsresultaat voor logo qu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128268" y="2967335"/>
            <a:ext cx="5935471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LOGO Ronde!</a:t>
            </a:r>
            <a:endParaRPr lang="nl-NL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66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450" y="609643"/>
            <a:ext cx="5295900" cy="56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0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492213"/>
            <a:ext cx="6815137" cy="63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5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531" y="-166652"/>
            <a:ext cx="5976937" cy="702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212" y="1347671"/>
            <a:ext cx="8791575" cy="48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77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3423" y="1524000"/>
            <a:ext cx="5245154" cy="47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23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462" y="191294"/>
            <a:ext cx="631507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0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worl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306"/>
            <a:ext cx="12239347" cy="68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 rot="20170552">
            <a:off x="4208081" y="5037717"/>
            <a:ext cx="5304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Topografie ronde!</a:t>
            </a:r>
            <a:endParaRPr lang="nl-NL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961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1781" y="422275"/>
            <a:ext cx="6548437" cy="59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9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519" y="1690688"/>
            <a:ext cx="8462962" cy="41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41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169" y="884270"/>
            <a:ext cx="4919662" cy="53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06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950" y="273050"/>
            <a:ext cx="5372100" cy="61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6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2292350"/>
            <a:ext cx="19366860" cy="192238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 descr="Afbeeldingsresultaat voor zoom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137492" y="5393322"/>
            <a:ext cx="4054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 smtClean="0"/>
              <a:t>Close up Ronde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861915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33350" y="0"/>
            <a:ext cx="1249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90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57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77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6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874"/>
            <a:ext cx="12325350" cy="68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6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Mexico</a:t>
            </a:r>
            <a:endParaRPr lang="nl-NL" dirty="0"/>
          </a:p>
        </p:txBody>
      </p:sp>
      <p:pic>
        <p:nvPicPr>
          <p:cNvPr id="2058" name="Picture 10" descr="Afbeeldingsresultaat voor flag mexic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47" y="1690688"/>
            <a:ext cx="76193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16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32535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98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01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54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57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3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82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338" name="Picture 2" descr="Afbeeldingsresultaat voor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1754196" y="1014607"/>
            <a:ext cx="5623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Emoji</a:t>
            </a:r>
            <a:r>
              <a:rPr lang="nl-NL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Ronde!</a:t>
            </a:r>
            <a:endParaRPr lang="nl-N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4097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869" y="1888633"/>
            <a:ext cx="6672262" cy="35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69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719" y="2059674"/>
            <a:ext cx="6786562" cy="235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28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00" y="2158206"/>
            <a:ext cx="4724400" cy="25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7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9981" y="1690688"/>
            <a:ext cx="4872037" cy="30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Duitsland</a:t>
            </a:r>
            <a:endParaRPr lang="nl-NL" dirty="0"/>
          </a:p>
        </p:txBody>
      </p:sp>
      <p:pic>
        <p:nvPicPr>
          <p:cNvPr id="3074" name="Picture 2" descr="Afbeeldingsresultaat voor vlag Duitsla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1460024"/>
            <a:ext cx="8220075" cy="493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94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969" y="1690688"/>
            <a:ext cx="5834062" cy="36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98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4644" y="2908517"/>
            <a:ext cx="6462712" cy="206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08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962" y="2451143"/>
            <a:ext cx="6696075" cy="23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44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</a:t>
            </a:r>
            <a:endParaRPr lang="nl-NL" dirty="0"/>
          </a:p>
        </p:txBody>
      </p:sp>
      <p:pic>
        <p:nvPicPr>
          <p:cNvPr id="4" name="Tijdelijke aanduiding voor inhoud 3" descr="http://whatsappguru.de/wp-content/uploads/2016/01/whatsapp_schokoladenfabrik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244" y="2505206"/>
            <a:ext cx="6447512" cy="2132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038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School!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39294"/>
            <a:ext cx="7620000" cy="1524000"/>
          </a:xfrm>
        </p:spPr>
      </p:pic>
    </p:spTree>
    <p:extLst>
      <p:ext uri="{BB962C8B-B14F-4D97-AF65-F5344CB8AC3E}">
        <p14:creationId xmlns:p14="http://schemas.microsoft.com/office/powerpoint/2010/main" val="1223917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Hoe heet de teamleider van het Startteam?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5107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Hoe </a:t>
            </a:r>
            <a:r>
              <a:rPr lang="nl-NL" b="1" dirty="0" smtClean="0"/>
              <a:t>heet </a:t>
            </a:r>
            <a:r>
              <a:rPr lang="nl-NL" b="1" dirty="0"/>
              <a:t>de </a:t>
            </a:r>
            <a:r>
              <a:rPr lang="nl-NL" b="1" dirty="0" smtClean="0"/>
              <a:t>leerling coördinator </a:t>
            </a:r>
            <a:r>
              <a:rPr lang="nl-NL" b="1" dirty="0"/>
              <a:t>van het startteam</a:t>
            </a:r>
            <a:r>
              <a:rPr lang="nl-NL" b="1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2156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Wat moet je doen als je ziek bent? En als je weer beter bent?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313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Waar moet je heen als je uit de klas gestuurd bent?</a:t>
            </a:r>
            <a:br>
              <a:rPr lang="nl-NL" b="1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93874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Wat krijg je als je uit de klas gestuurd wordt</a:t>
            </a:r>
            <a:r>
              <a:rPr lang="nl-NL" b="1" dirty="0" smtClean="0"/>
              <a:t>?</a:t>
            </a:r>
            <a:br>
              <a:rPr lang="nl-NL" b="1" dirty="0" smtClean="0"/>
            </a:br>
            <a:r>
              <a:rPr lang="nl-NL" b="1" dirty="0" smtClean="0"/>
              <a:t>een ……… kaart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033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Kenia</a:t>
            </a:r>
            <a:endParaRPr lang="nl-NL" dirty="0"/>
          </a:p>
        </p:txBody>
      </p:sp>
      <p:pic>
        <p:nvPicPr>
          <p:cNvPr id="4098" name="Picture 2" descr="Afbeeldingsresultaat voor flag ken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34" y="1825625"/>
            <a:ext cx="652573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9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 welke verdieping is de pauzeruimte voor het startteam.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264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Hoeveel klassen zijn er op dit moment in het startteam? Dus samen van de brugklas en de </a:t>
            </a:r>
            <a:r>
              <a:rPr lang="nl-NL" b="1" dirty="0" err="1"/>
              <a:t>eoa</a:t>
            </a:r>
            <a:r>
              <a:rPr lang="nl-NL" b="1" dirty="0"/>
              <a:t>?</a:t>
            </a:r>
            <a:br>
              <a:rPr lang="nl-NL" b="1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3299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Hoe laat ben je uit als je 6 uur les hebt?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48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Kazachstan</a:t>
            </a:r>
            <a:endParaRPr lang="nl-NL" dirty="0"/>
          </a:p>
        </p:txBody>
      </p:sp>
      <p:pic>
        <p:nvPicPr>
          <p:cNvPr id="5122" name="Picture 2" descr="Afbeeldingsresultaat voor vlag kazachst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90688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50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Saudi-Arabië</a:t>
            </a:r>
            <a:endParaRPr lang="nl-NL" dirty="0"/>
          </a:p>
        </p:txBody>
      </p:sp>
      <p:pic>
        <p:nvPicPr>
          <p:cNvPr id="6148" name="Picture 4" descr="Afbeeldingsresultaat voor saudi arabie vla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78" y="1690688"/>
            <a:ext cx="629364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8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Thailand</a:t>
            </a:r>
            <a:endParaRPr lang="nl-NL" dirty="0"/>
          </a:p>
        </p:txBody>
      </p:sp>
      <p:pic>
        <p:nvPicPr>
          <p:cNvPr id="7170" name="Picture 2" descr="https://upload.wikimedia.org/wikipedia/commons/thumb/a/a9/Flag_of_Thailand.svg/200px-Flag_of_Thailand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690688"/>
            <a:ext cx="5562600" cy="36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98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Canada</a:t>
            </a:r>
            <a:endParaRPr lang="nl-NL" dirty="0"/>
          </a:p>
        </p:txBody>
      </p:sp>
      <p:pic>
        <p:nvPicPr>
          <p:cNvPr id="8194" name="Picture 2" descr="Afbeeldingsresultaat voor canada vla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7" y="1690688"/>
            <a:ext cx="7286625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183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194</Words>
  <Application>Microsoft Office PowerPoint</Application>
  <PresentationFormat>Breedbeeld</PresentationFormat>
  <Paragraphs>49</Paragraphs>
  <Slides>52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1. Mexico</vt:lpstr>
      <vt:lpstr>2. Duitsland</vt:lpstr>
      <vt:lpstr>3. Kenia</vt:lpstr>
      <vt:lpstr>4. Kazachstan</vt:lpstr>
      <vt:lpstr>5. Saudi-Arabië</vt:lpstr>
      <vt:lpstr>6. Thailand</vt:lpstr>
      <vt:lpstr>7. Canada</vt:lpstr>
      <vt:lpstr>8. Suriname</vt:lpstr>
      <vt:lpstr>9. Zuid-Afrika</vt:lpstr>
      <vt:lpstr>10. Turkije</vt:lpstr>
      <vt:lpstr>PowerPoint-presentatie</vt:lpstr>
      <vt:lpstr>1. 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1.</vt:lpstr>
      <vt:lpstr>2.</vt:lpstr>
      <vt:lpstr>3. </vt:lpstr>
      <vt:lpstr>4. </vt:lpstr>
      <vt:lpstr>5.</vt:lpstr>
      <vt:lpstr>6.</vt:lpstr>
      <vt:lpstr>7.</vt:lpstr>
      <vt:lpstr>8.</vt:lpstr>
      <vt:lpstr>School!</vt:lpstr>
      <vt:lpstr>1. </vt:lpstr>
      <vt:lpstr>2. </vt:lpstr>
      <vt:lpstr>3.</vt:lpstr>
      <vt:lpstr>4.</vt:lpstr>
      <vt:lpstr>5.</vt:lpstr>
      <vt:lpstr>6.</vt:lpstr>
      <vt:lpstr>7.</vt:lpstr>
      <vt:lpstr>8.</vt:lpstr>
    </vt:vector>
  </TitlesOfParts>
  <Company>Fontys Hogescholen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Schenning,Kenneth K.C.A.</dc:creator>
  <cp:lastModifiedBy>Beheerder</cp:lastModifiedBy>
  <cp:revision>14</cp:revision>
  <dcterms:created xsi:type="dcterms:W3CDTF">2017-07-21T13:21:14Z</dcterms:created>
  <dcterms:modified xsi:type="dcterms:W3CDTF">2018-08-21T15:04:43Z</dcterms:modified>
</cp:coreProperties>
</file>