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76EA-5CF1-43B4-BF97-1745B8A8A461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3267-2CFD-41A3-B2A9-36F9CCEBFA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2817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76EA-5CF1-43B4-BF97-1745B8A8A461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3267-2CFD-41A3-B2A9-36F9CCEBFA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5324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76EA-5CF1-43B4-BF97-1745B8A8A461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3267-2CFD-41A3-B2A9-36F9CCEBFA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4822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76EA-5CF1-43B4-BF97-1745B8A8A461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3267-2CFD-41A3-B2A9-36F9CCEBFA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03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76EA-5CF1-43B4-BF97-1745B8A8A461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3267-2CFD-41A3-B2A9-36F9CCEBFA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9778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76EA-5CF1-43B4-BF97-1745B8A8A461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3267-2CFD-41A3-B2A9-36F9CCEBFA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9763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76EA-5CF1-43B4-BF97-1745B8A8A461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3267-2CFD-41A3-B2A9-36F9CCEBFA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07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76EA-5CF1-43B4-BF97-1745B8A8A461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3267-2CFD-41A3-B2A9-36F9CCEBFA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665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76EA-5CF1-43B4-BF97-1745B8A8A461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3267-2CFD-41A3-B2A9-36F9CCEBFA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0563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76EA-5CF1-43B4-BF97-1745B8A8A461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3267-2CFD-41A3-B2A9-36F9CCEBFA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3036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76EA-5CF1-43B4-BF97-1745B8A8A461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3267-2CFD-41A3-B2A9-36F9CCEBFA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1758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176EA-5CF1-43B4-BF97-1745B8A8A461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33267-2CFD-41A3-B2A9-36F9CCEBFA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670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Maatschappelijke </a:t>
            </a:r>
            <a:r>
              <a:rPr lang="nl-NL" dirty="0" smtClean="0"/>
              <a:t>zorg</a:t>
            </a:r>
            <a:r>
              <a:rPr lang="nl-NL" dirty="0" smtClean="0"/>
              <a:t>…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Ethiek…dilemma’s</a:t>
            </a:r>
          </a:p>
          <a:p>
            <a:r>
              <a:rPr lang="nl-NL" dirty="0"/>
              <a:t>Les 3.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67648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 voor de komende weken.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Groep van 3.</a:t>
            </a:r>
          </a:p>
          <a:p>
            <a:r>
              <a:rPr lang="nl-NL" dirty="0"/>
              <a:t>Een ethisch vraagstuk schrijven.</a:t>
            </a:r>
          </a:p>
          <a:p>
            <a:r>
              <a:rPr lang="nl-NL" dirty="0"/>
              <a:t>Theorie die behandelt is moet terug komen.</a:t>
            </a:r>
          </a:p>
          <a:p>
            <a:r>
              <a:rPr lang="nl-NL" dirty="0"/>
              <a:t>Discussie </a:t>
            </a:r>
          </a:p>
          <a:p>
            <a:r>
              <a:rPr lang="nl-NL" dirty="0"/>
              <a:t>Argumenten (voor en tegen)</a:t>
            </a:r>
          </a:p>
          <a:p>
            <a:r>
              <a:rPr lang="nl-NL" dirty="0"/>
              <a:t>Oplossing.</a:t>
            </a:r>
          </a:p>
          <a:p>
            <a:endParaRPr lang="nl-NL" dirty="0"/>
          </a:p>
          <a:p>
            <a:r>
              <a:rPr lang="nl-NL" dirty="0"/>
              <a:t>Elke week zijn er 2 vraagstukken die </a:t>
            </a:r>
            <a:r>
              <a:rPr lang="nl-NL"/>
              <a:t>behandeld worden.</a:t>
            </a:r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11120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Vorige keer….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2720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Vandaag…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Stappenplan ethisch dilemma…</a:t>
            </a:r>
          </a:p>
          <a:p>
            <a:endParaRPr lang="nl-NL" dirty="0"/>
          </a:p>
          <a:p>
            <a:r>
              <a:rPr lang="nl-NL" dirty="0"/>
              <a:t>St 1. situatie beschrijving</a:t>
            </a:r>
          </a:p>
          <a:p>
            <a:r>
              <a:rPr lang="nl-NL" dirty="0"/>
              <a:t>St 2. analyse</a:t>
            </a:r>
          </a:p>
          <a:p>
            <a:r>
              <a:rPr lang="nl-NL" dirty="0"/>
              <a:t>St 3. afweging keuzes</a:t>
            </a:r>
          </a:p>
          <a:p>
            <a:r>
              <a:rPr lang="nl-NL" dirty="0"/>
              <a:t>St 4. besluitvorming en evaluatie</a:t>
            </a:r>
          </a:p>
        </p:txBody>
      </p:sp>
    </p:spTree>
    <p:extLst>
      <p:ext uri="{BB962C8B-B14F-4D97-AF65-F5344CB8AC3E}">
        <p14:creationId xmlns:p14="http://schemas.microsoft.com/office/powerpoint/2010/main" val="2642483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 1. situatie beschrijving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1. wat is precies de situatie? </a:t>
            </a:r>
          </a:p>
          <a:p>
            <a:r>
              <a:rPr lang="nl-NL" dirty="0"/>
              <a:t>2. wat zijn de ethische dilemma’s? En waarom en voor wie? </a:t>
            </a:r>
          </a:p>
          <a:p>
            <a:r>
              <a:rPr lang="nl-NL" dirty="0"/>
              <a:t>3. heb je voldoende feitenkennis? </a:t>
            </a:r>
          </a:p>
          <a:p>
            <a:r>
              <a:rPr lang="nl-NL" dirty="0"/>
              <a:t>Is het dossier voldoende duidelijk en heb je duidelijk onderscheid gemaakt tussen feitelijke -, normatieve - en subjectieve beweringen?</a:t>
            </a:r>
          </a:p>
        </p:txBody>
      </p:sp>
    </p:spTree>
    <p:extLst>
      <p:ext uri="{BB962C8B-B14F-4D97-AF65-F5344CB8AC3E}">
        <p14:creationId xmlns:p14="http://schemas.microsoft.com/office/powerpoint/2010/main" val="2631149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 2. analyse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l-NL" dirty="0"/>
              <a:t>4. wat zijn jouw handelingsmogelijkheden; wat zijn daar de voor- en nadelen van? (let op wettelijke kaders + professionele richtlijnen) </a:t>
            </a:r>
          </a:p>
          <a:p>
            <a:r>
              <a:rPr lang="nl-NL" i="1" dirty="0"/>
              <a:t>het is belangrijk om al brainstormend zoveel mogelijk handelingsmogelijkheden te inventariseren</a:t>
            </a:r>
            <a:r>
              <a:rPr lang="nl-NL" dirty="0"/>
              <a:t>. </a:t>
            </a:r>
          </a:p>
          <a:p>
            <a:r>
              <a:rPr lang="nl-NL" dirty="0"/>
              <a:t>5. welke waarden en normen spelen een rol in dit dilemma? Voor jou en voor betrokkenen? </a:t>
            </a:r>
          </a:p>
          <a:p>
            <a:r>
              <a:rPr lang="nl-NL" dirty="0"/>
              <a:t>6. welke belangen spelen een rol in dit dilemma? Voor jou en voor betrokkenen? </a:t>
            </a:r>
          </a:p>
          <a:p>
            <a:r>
              <a:rPr lang="nl-NL" dirty="0"/>
              <a:t>7. welke artikelen van de beroepscode spelen een rol in dit dilemma? Wat zeggen ze over dit dilemma? (vaak veel meer dan wordt verondersteld) </a:t>
            </a:r>
          </a:p>
        </p:txBody>
      </p:sp>
    </p:spTree>
    <p:extLst>
      <p:ext uri="{BB962C8B-B14F-4D97-AF65-F5344CB8AC3E}">
        <p14:creationId xmlns:p14="http://schemas.microsoft.com/office/powerpoint/2010/main" val="1053056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St 3. afweging keuzes en st 4  besluitvorming en evaluatie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/>
              <a:t>8. welke rangorde van waarden &amp; normen en belangen stel je vast? </a:t>
            </a:r>
          </a:p>
          <a:p>
            <a:r>
              <a:rPr lang="nl-NL" dirty="0"/>
              <a:t>9. naar welke beslissing neig je (wat weegt het zwaarst?) en hoe is deze beslissing te verantwoorden?  </a:t>
            </a:r>
          </a:p>
          <a:p>
            <a:r>
              <a:rPr lang="nl-NL" dirty="0"/>
              <a:t>welke alternatieven zijn er en heb je die voldoende meegewogen?  </a:t>
            </a:r>
          </a:p>
          <a:p>
            <a:r>
              <a:rPr lang="nl-NL" dirty="0"/>
              <a:t>als het mij zelf betrof, zou ik de oplossing kunnen accepteren? (principe van wederkerigheid)  </a:t>
            </a:r>
          </a:p>
          <a:p>
            <a:r>
              <a:rPr lang="nl-NL" dirty="0"/>
              <a:t>zou je andere cliënten op dezelfde wijze behandelen? (principe van gelijkheid)  </a:t>
            </a:r>
          </a:p>
          <a:p>
            <a:r>
              <a:rPr lang="nl-NL" dirty="0"/>
              <a:t>heb je voldoende overlegd met collega’s? (moreel beraad) </a:t>
            </a:r>
          </a:p>
          <a:p>
            <a:r>
              <a:rPr lang="nl-NL" dirty="0"/>
              <a:t>10. wat is je besluit? Verantwoord je besluit/handelen tegenover de cliënt. </a:t>
            </a:r>
          </a:p>
        </p:txBody>
      </p:sp>
    </p:spTree>
    <p:extLst>
      <p:ext uri="{BB962C8B-B14F-4D97-AF65-F5344CB8AC3E}">
        <p14:creationId xmlns:p14="http://schemas.microsoft.com/office/powerpoint/2010/main" val="4226301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Ethiek in het sociaal werk…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Sociaal werkers geven soms aan dat het omgaan met morele vragen te vergelijken is met het balanceren op een koord boven de weg: </a:t>
            </a:r>
          </a:p>
          <a:p>
            <a:r>
              <a:rPr lang="nl-NL" dirty="0"/>
              <a:t>geen houvast en waarheen?</a:t>
            </a:r>
          </a:p>
          <a:p>
            <a:r>
              <a:rPr lang="nl-NL" dirty="0"/>
              <a:t>Ze komen regelmatig voor flinke morele dilemma’s te staan.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Hoe zou dit komen?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33929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Veel voorkomede kwesties…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Privacybescherming</a:t>
            </a:r>
          </a:p>
          <a:p>
            <a:endParaRPr lang="nl-NL" dirty="0"/>
          </a:p>
          <a:p>
            <a:r>
              <a:rPr lang="nl-NL" dirty="0"/>
              <a:t>Keuzevrijheid </a:t>
            </a:r>
            <a:r>
              <a:rPr lang="nl-NL" dirty="0" err="1"/>
              <a:t>vs</a:t>
            </a:r>
            <a:r>
              <a:rPr lang="nl-NL" dirty="0"/>
              <a:t> draagkracht</a:t>
            </a:r>
          </a:p>
          <a:p>
            <a:endParaRPr lang="nl-NL" dirty="0"/>
          </a:p>
          <a:p>
            <a:r>
              <a:rPr lang="nl-NL" dirty="0"/>
              <a:t>Ongewenst gedrag.</a:t>
            </a:r>
          </a:p>
          <a:p>
            <a:endParaRPr lang="nl-NL" dirty="0"/>
          </a:p>
          <a:p>
            <a:r>
              <a:rPr lang="nl-NL" dirty="0"/>
              <a:t>Lees blz. 320 t/m 323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8945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Lees </a:t>
            </a:r>
            <a:r>
              <a:rPr lang="nl-NL" dirty="0" err="1"/>
              <a:t>blz</a:t>
            </a:r>
            <a:r>
              <a:rPr lang="nl-NL" dirty="0"/>
              <a:t> 324 t/m 325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733553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424</Words>
  <Application>Microsoft Office PowerPoint</Application>
  <PresentationFormat>Breedbeeld</PresentationFormat>
  <Paragraphs>55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Kantoorthema</vt:lpstr>
      <vt:lpstr>Maatschappelijke zorg…</vt:lpstr>
      <vt:lpstr>Vorige keer….</vt:lpstr>
      <vt:lpstr>Vandaag…</vt:lpstr>
      <vt:lpstr>St 1. situatie beschrijving </vt:lpstr>
      <vt:lpstr>St 2. analyse </vt:lpstr>
      <vt:lpstr>St 3. afweging keuzes en st 4  besluitvorming en evaluatie </vt:lpstr>
      <vt:lpstr>Ethiek in het sociaal werk…</vt:lpstr>
      <vt:lpstr>Veel voorkomede kwesties…</vt:lpstr>
      <vt:lpstr>Lees blz 324 t/m 325</vt:lpstr>
      <vt:lpstr>Opdracht voor de komende weken.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Sociaal werk…</dc:title>
  <dc:creator>Koen Steinhauer</dc:creator>
  <cp:lastModifiedBy>Jooske van Rossum</cp:lastModifiedBy>
  <cp:revision>6</cp:revision>
  <dcterms:created xsi:type="dcterms:W3CDTF">2017-06-20T09:48:13Z</dcterms:created>
  <dcterms:modified xsi:type="dcterms:W3CDTF">2018-07-16T11:22:13Z</dcterms:modified>
</cp:coreProperties>
</file>