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EEB2EB-D8ED-4CEE-8CF9-C99EE2AC73A8}"/>
              </a:ext>
            </a:extLst>
          </p:cNvPr>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a:extLst>
              <a:ext uri="{FF2B5EF4-FFF2-40B4-BE49-F238E27FC236}">
                <a16:creationId xmlns:a16="http://schemas.microsoft.com/office/drawing/2014/main" id="{9C9C6F80-AF1C-46CE-A0C4-0FD398D05C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a:extLst>
              <a:ext uri="{FF2B5EF4-FFF2-40B4-BE49-F238E27FC236}">
                <a16:creationId xmlns:a16="http://schemas.microsoft.com/office/drawing/2014/main" id="{2CA9460B-A26A-47F6-82FF-E182FDFEE72C}"/>
              </a:ext>
            </a:extLst>
          </p:cNvPr>
          <p:cNvSpPr>
            <a:spLocks noGrp="1"/>
          </p:cNvSpPr>
          <p:nvPr>
            <p:ph type="dt" sz="half" idx="10"/>
          </p:nvPr>
        </p:nvSpPr>
        <p:spPr/>
        <p:txBody>
          <a:bodyPr/>
          <a:lstStyle/>
          <a:p>
            <a:fld id="{C240A45C-2C9B-49A8-966A-3A86BE0EB448}" type="datetimeFigureOut">
              <a:rPr lang="nl-NL" smtClean="0"/>
              <a:t>7-11-2017</a:t>
            </a:fld>
            <a:endParaRPr lang="nl-NL"/>
          </a:p>
        </p:txBody>
      </p:sp>
      <p:sp>
        <p:nvSpPr>
          <p:cNvPr id="5" name="Tijdelijke aanduiding voor voettekst 4">
            <a:extLst>
              <a:ext uri="{FF2B5EF4-FFF2-40B4-BE49-F238E27FC236}">
                <a16:creationId xmlns:a16="http://schemas.microsoft.com/office/drawing/2014/main" id="{342E1AEE-63E7-4128-A432-DC2FAD2D57E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FF5C11F-F2C3-4574-9C79-F30A8E9D7034}"/>
              </a:ext>
            </a:extLst>
          </p:cNvPr>
          <p:cNvSpPr>
            <a:spLocks noGrp="1"/>
          </p:cNvSpPr>
          <p:nvPr>
            <p:ph type="sldNum" sz="quarter" idx="12"/>
          </p:nvPr>
        </p:nvSpPr>
        <p:spPr/>
        <p:txBody>
          <a:bodyPr/>
          <a:lstStyle/>
          <a:p>
            <a:fld id="{C9B1BDE4-874B-4BB6-AA91-DBB8F940EEB7}" type="slidenum">
              <a:rPr lang="nl-NL" smtClean="0"/>
              <a:t>‹nr.›</a:t>
            </a:fld>
            <a:endParaRPr lang="nl-NL"/>
          </a:p>
        </p:txBody>
      </p:sp>
    </p:spTree>
    <p:extLst>
      <p:ext uri="{BB962C8B-B14F-4D97-AF65-F5344CB8AC3E}">
        <p14:creationId xmlns:p14="http://schemas.microsoft.com/office/powerpoint/2010/main" val="5851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D19838-DC94-4F26-ABE2-A03990392409}"/>
              </a:ext>
            </a:extLst>
          </p:cNvPr>
          <p:cNvSpPr>
            <a:spLocks noGrp="1"/>
          </p:cNvSpPr>
          <p:nvPr>
            <p:ph type="title"/>
          </p:nvPr>
        </p:nvSpPr>
        <p:spPr/>
        <p:txBody>
          <a:bodyPr/>
          <a:lstStyle/>
          <a:p>
            <a:r>
              <a:rPr lang="nl-NL"/>
              <a:t>Klik om de stijl te bewerken</a:t>
            </a:r>
          </a:p>
        </p:txBody>
      </p:sp>
      <p:sp>
        <p:nvSpPr>
          <p:cNvPr id="3" name="Tijdelijke aanduiding voor verticale tekst 2">
            <a:extLst>
              <a:ext uri="{FF2B5EF4-FFF2-40B4-BE49-F238E27FC236}">
                <a16:creationId xmlns:a16="http://schemas.microsoft.com/office/drawing/2014/main" id="{4979500E-B0A2-4B38-A6AD-19A883E090AD}"/>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74FAF21-A229-4F2C-93C4-B2F5A3292D8F}"/>
              </a:ext>
            </a:extLst>
          </p:cNvPr>
          <p:cNvSpPr>
            <a:spLocks noGrp="1"/>
          </p:cNvSpPr>
          <p:nvPr>
            <p:ph type="dt" sz="half" idx="10"/>
          </p:nvPr>
        </p:nvSpPr>
        <p:spPr/>
        <p:txBody>
          <a:bodyPr/>
          <a:lstStyle/>
          <a:p>
            <a:fld id="{C240A45C-2C9B-49A8-966A-3A86BE0EB448}" type="datetimeFigureOut">
              <a:rPr lang="nl-NL" smtClean="0"/>
              <a:t>7-11-2017</a:t>
            </a:fld>
            <a:endParaRPr lang="nl-NL"/>
          </a:p>
        </p:txBody>
      </p:sp>
      <p:sp>
        <p:nvSpPr>
          <p:cNvPr id="5" name="Tijdelijke aanduiding voor voettekst 4">
            <a:extLst>
              <a:ext uri="{FF2B5EF4-FFF2-40B4-BE49-F238E27FC236}">
                <a16:creationId xmlns:a16="http://schemas.microsoft.com/office/drawing/2014/main" id="{8F944DEB-C582-4FE0-A261-4E7BD2A1BF6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153C96E-92D7-4CAC-BD8C-2F3DE477F0AD}"/>
              </a:ext>
            </a:extLst>
          </p:cNvPr>
          <p:cNvSpPr>
            <a:spLocks noGrp="1"/>
          </p:cNvSpPr>
          <p:nvPr>
            <p:ph type="sldNum" sz="quarter" idx="12"/>
          </p:nvPr>
        </p:nvSpPr>
        <p:spPr/>
        <p:txBody>
          <a:bodyPr/>
          <a:lstStyle/>
          <a:p>
            <a:fld id="{C9B1BDE4-874B-4BB6-AA91-DBB8F940EEB7}" type="slidenum">
              <a:rPr lang="nl-NL" smtClean="0"/>
              <a:t>‹nr.›</a:t>
            </a:fld>
            <a:endParaRPr lang="nl-NL"/>
          </a:p>
        </p:txBody>
      </p:sp>
    </p:spTree>
    <p:extLst>
      <p:ext uri="{BB962C8B-B14F-4D97-AF65-F5344CB8AC3E}">
        <p14:creationId xmlns:p14="http://schemas.microsoft.com/office/powerpoint/2010/main" val="3506196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B5E1AFB-9CBC-4616-A609-49EF08A0F700}"/>
              </a:ext>
            </a:extLst>
          </p:cNvPr>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a:extLst>
              <a:ext uri="{FF2B5EF4-FFF2-40B4-BE49-F238E27FC236}">
                <a16:creationId xmlns:a16="http://schemas.microsoft.com/office/drawing/2014/main" id="{476C8EE5-FC2A-4CB4-8CFA-9784D421CE34}"/>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793C06D-7049-499C-8C4D-0557DD63CAB5}"/>
              </a:ext>
            </a:extLst>
          </p:cNvPr>
          <p:cNvSpPr>
            <a:spLocks noGrp="1"/>
          </p:cNvSpPr>
          <p:nvPr>
            <p:ph type="dt" sz="half" idx="10"/>
          </p:nvPr>
        </p:nvSpPr>
        <p:spPr/>
        <p:txBody>
          <a:bodyPr/>
          <a:lstStyle/>
          <a:p>
            <a:fld id="{C240A45C-2C9B-49A8-966A-3A86BE0EB448}" type="datetimeFigureOut">
              <a:rPr lang="nl-NL" smtClean="0"/>
              <a:t>7-11-2017</a:t>
            </a:fld>
            <a:endParaRPr lang="nl-NL"/>
          </a:p>
        </p:txBody>
      </p:sp>
      <p:sp>
        <p:nvSpPr>
          <p:cNvPr id="5" name="Tijdelijke aanduiding voor voettekst 4">
            <a:extLst>
              <a:ext uri="{FF2B5EF4-FFF2-40B4-BE49-F238E27FC236}">
                <a16:creationId xmlns:a16="http://schemas.microsoft.com/office/drawing/2014/main" id="{F98BA716-C5E1-40C4-9DAA-2A274B2F899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AE26919-A9B1-4795-8172-597E086883E3}"/>
              </a:ext>
            </a:extLst>
          </p:cNvPr>
          <p:cNvSpPr>
            <a:spLocks noGrp="1"/>
          </p:cNvSpPr>
          <p:nvPr>
            <p:ph type="sldNum" sz="quarter" idx="12"/>
          </p:nvPr>
        </p:nvSpPr>
        <p:spPr/>
        <p:txBody>
          <a:bodyPr/>
          <a:lstStyle/>
          <a:p>
            <a:fld id="{C9B1BDE4-874B-4BB6-AA91-DBB8F940EEB7}" type="slidenum">
              <a:rPr lang="nl-NL" smtClean="0"/>
              <a:t>‹nr.›</a:t>
            </a:fld>
            <a:endParaRPr lang="nl-NL"/>
          </a:p>
        </p:txBody>
      </p:sp>
    </p:spTree>
    <p:extLst>
      <p:ext uri="{BB962C8B-B14F-4D97-AF65-F5344CB8AC3E}">
        <p14:creationId xmlns:p14="http://schemas.microsoft.com/office/powerpoint/2010/main" val="625304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64B4E0-A380-4DC4-885A-4956C4D232B7}"/>
              </a:ext>
            </a:extLst>
          </p:cNvPr>
          <p:cNvSpPr>
            <a:spLocks noGrp="1"/>
          </p:cNvSpPr>
          <p:nvPr>
            <p:ph type="title"/>
          </p:nvPr>
        </p:nvSpPr>
        <p:spPr/>
        <p:txBody>
          <a:bodyPr/>
          <a:lstStyle/>
          <a:p>
            <a:r>
              <a:rPr lang="nl-NL"/>
              <a:t>Klik om de stijl te bewerken</a:t>
            </a:r>
          </a:p>
        </p:txBody>
      </p:sp>
      <p:sp>
        <p:nvSpPr>
          <p:cNvPr id="3" name="Tijdelijke aanduiding voor inhoud 2">
            <a:extLst>
              <a:ext uri="{FF2B5EF4-FFF2-40B4-BE49-F238E27FC236}">
                <a16:creationId xmlns:a16="http://schemas.microsoft.com/office/drawing/2014/main" id="{AEE60FFB-8111-4465-94CE-F5EC9483EA4C}"/>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9DC3004-CF74-4A61-AD70-A6EE03E792C5}"/>
              </a:ext>
            </a:extLst>
          </p:cNvPr>
          <p:cNvSpPr>
            <a:spLocks noGrp="1"/>
          </p:cNvSpPr>
          <p:nvPr>
            <p:ph type="dt" sz="half" idx="10"/>
          </p:nvPr>
        </p:nvSpPr>
        <p:spPr/>
        <p:txBody>
          <a:bodyPr/>
          <a:lstStyle/>
          <a:p>
            <a:fld id="{C240A45C-2C9B-49A8-966A-3A86BE0EB448}" type="datetimeFigureOut">
              <a:rPr lang="nl-NL" smtClean="0"/>
              <a:t>7-11-2017</a:t>
            </a:fld>
            <a:endParaRPr lang="nl-NL"/>
          </a:p>
        </p:txBody>
      </p:sp>
      <p:sp>
        <p:nvSpPr>
          <p:cNvPr id="5" name="Tijdelijke aanduiding voor voettekst 4">
            <a:extLst>
              <a:ext uri="{FF2B5EF4-FFF2-40B4-BE49-F238E27FC236}">
                <a16:creationId xmlns:a16="http://schemas.microsoft.com/office/drawing/2014/main" id="{78FCFA77-FA29-4060-8DF5-70C0EAB81B9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B6FBF9C-890D-45A5-A5C9-1E7336647C59}"/>
              </a:ext>
            </a:extLst>
          </p:cNvPr>
          <p:cNvSpPr>
            <a:spLocks noGrp="1"/>
          </p:cNvSpPr>
          <p:nvPr>
            <p:ph type="sldNum" sz="quarter" idx="12"/>
          </p:nvPr>
        </p:nvSpPr>
        <p:spPr/>
        <p:txBody>
          <a:bodyPr/>
          <a:lstStyle/>
          <a:p>
            <a:fld id="{C9B1BDE4-874B-4BB6-AA91-DBB8F940EEB7}" type="slidenum">
              <a:rPr lang="nl-NL" smtClean="0"/>
              <a:t>‹nr.›</a:t>
            </a:fld>
            <a:endParaRPr lang="nl-NL"/>
          </a:p>
        </p:txBody>
      </p:sp>
    </p:spTree>
    <p:extLst>
      <p:ext uri="{BB962C8B-B14F-4D97-AF65-F5344CB8AC3E}">
        <p14:creationId xmlns:p14="http://schemas.microsoft.com/office/powerpoint/2010/main" val="1635381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4CACB1-A8A3-455D-AE1E-A7C520AE5E72}"/>
              </a:ext>
            </a:extLst>
          </p:cNvPr>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a:extLst>
              <a:ext uri="{FF2B5EF4-FFF2-40B4-BE49-F238E27FC236}">
                <a16:creationId xmlns:a16="http://schemas.microsoft.com/office/drawing/2014/main" id="{74DE62EB-E742-4F57-8A50-1B66FC2228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31BBD8B6-9101-4275-ABBA-F9200754A8C9}"/>
              </a:ext>
            </a:extLst>
          </p:cNvPr>
          <p:cNvSpPr>
            <a:spLocks noGrp="1"/>
          </p:cNvSpPr>
          <p:nvPr>
            <p:ph type="dt" sz="half" idx="10"/>
          </p:nvPr>
        </p:nvSpPr>
        <p:spPr/>
        <p:txBody>
          <a:bodyPr/>
          <a:lstStyle/>
          <a:p>
            <a:fld id="{C240A45C-2C9B-49A8-966A-3A86BE0EB448}" type="datetimeFigureOut">
              <a:rPr lang="nl-NL" smtClean="0"/>
              <a:t>7-11-2017</a:t>
            </a:fld>
            <a:endParaRPr lang="nl-NL"/>
          </a:p>
        </p:txBody>
      </p:sp>
      <p:sp>
        <p:nvSpPr>
          <p:cNvPr id="5" name="Tijdelijke aanduiding voor voettekst 4">
            <a:extLst>
              <a:ext uri="{FF2B5EF4-FFF2-40B4-BE49-F238E27FC236}">
                <a16:creationId xmlns:a16="http://schemas.microsoft.com/office/drawing/2014/main" id="{C685D490-3687-4472-B696-70239CA7448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36C261A-2857-4F22-A41C-1D0E91324627}"/>
              </a:ext>
            </a:extLst>
          </p:cNvPr>
          <p:cNvSpPr>
            <a:spLocks noGrp="1"/>
          </p:cNvSpPr>
          <p:nvPr>
            <p:ph type="sldNum" sz="quarter" idx="12"/>
          </p:nvPr>
        </p:nvSpPr>
        <p:spPr/>
        <p:txBody>
          <a:bodyPr/>
          <a:lstStyle/>
          <a:p>
            <a:fld id="{C9B1BDE4-874B-4BB6-AA91-DBB8F940EEB7}" type="slidenum">
              <a:rPr lang="nl-NL" smtClean="0"/>
              <a:t>‹nr.›</a:t>
            </a:fld>
            <a:endParaRPr lang="nl-NL"/>
          </a:p>
        </p:txBody>
      </p:sp>
    </p:spTree>
    <p:extLst>
      <p:ext uri="{BB962C8B-B14F-4D97-AF65-F5344CB8AC3E}">
        <p14:creationId xmlns:p14="http://schemas.microsoft.com/office/powerpoint/2010/main" val="3003440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79B55C-3EA5-4B44-8CAB-9938DF63E822}"/>
              </a:ext>
            </a:extLst>
          </p:cNvPr>
          <p:cNvSpPr>
            <a:spLocks noGrp="1"/>
          </p:cNvSpPr>
          <p:nvPr>
            <p:ph type="title"/>
          </p:nvPr>
        </p:nvSpPr>
        <p:spPr/>
        <p:txBody>
          <a:bodyPr/>
          <a:lstStyle/>
          <a:p>
            <a:r>
              <a:rPr lang="nl-NL"/>
              <a:t>Klik om de stijl te bewerken</a:t>
            </a:r>
          </a:p>
        </p:txBody>
      </p:sp>
      <p:sp>
        <p:nvSpPr>
          <p:cNvPr id="3" name="Tijdelijke aanduiding voor inhoud 2">
            <a:extLst>
              <a:ext uri="{FF2B5EF4-FFF2-40B4-BE49-F238E27FC236}">
                <a16:creationId xmlns:a16="http://schemas.microsoft.com/office/drawing/2014/main" id="{6D833784-98A2-42B2-A484-D7C4352BDC54}"/>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687DDEB9-5482-43E8-AC6A-C7A7AF754EE7}"/>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5873743-72DC-493D-9D88-CBD800817743}"/>
              </a:ext>
            </a:extLst>
          </p:cNvPr>
          <p:cNvSpPr>
            <a:spLocks noGrp="1"/>
          </p:cNvSpPr>
          <p:nvPr>
            <p:ph type="dt" sz="half" idx="10"/>
          </p:nvPr>
        </p:nvSpPr>
        <p:spPr/>
        <p:txBody>
          <a:bodyPr/>
          <a:lstStyle/>
          <a:p>
            <a:fld id="{C240A45C-2C9B-49A8-966A-3A86BE0EB448}" type="datetimeFigureOut">
              <a:rPr lang="nl-NL" smtClean="0"/>
              <a:t>7-11-2017</a:t>
            </a:fld>
            <a:endParaRPr lang="nl-NL"/>
          </a:p>
        </p:txBody>
      </p:sp>
      <p:sp>
        <p:nvSpPr>
          <p:cNvPr id="6" name="Tijdelijke aanduiding voor voettekst 5">
            <a:extLst>
              <a:ext uri="{FF2B5EF4-FFF2-40B4-BE49-F238E27FC236}">
                <a16:creationId xmlns:a16="http://schemas.microsoft.com/office/drawing/2014/main" id="{1A5D485A-73C5-4B77-BC59-BEE4E9BC51D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B0CB64D-C94D-4917-A76A-C9E2837C76AD}"/>
              </a:ext>
            </a:extLst>
          </p:cNvPr>
          <p:cNvSpPr>
            <a:spLocks noGrp="1"/>
          </p:cNvSpPr>
          <p:nvPr>
            <p:ph type="sldNum" sz="quarter" idx="12"/>
          </p:nvPr>
        </p:nvSpPr>
        <p:spPr/>
        <p:txBody>
          <a:bodyPr/>
          <a:lstStyle/>
          <a:p>
            <a:fld id="{C9B1BDE4-874B-4BB6-AA91-DBB8F940EEB7}" type="slidenum">
              <a:rPr lang="nl-NL" smtClean="0"/>
              <a:t>‹nr.›</a:t>
            </a:fld>
            <a:endParaRPr lang="nl-NL"/>
          </a:p>
        </p:txBody>
      </p:sp>
    </p:spTree>
    <p:extLst>
      <p:ext uri="{BB962C8B-B14F-4D97-AF65-F5344CB8AC3E}">
        <p14:creationId xmlns:p14="http://schemas.microsoft.com/office/powerpoint/2010/main" val="990651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843B4B-78BE-4D7C-BF76-79B4BBABEDF5}"/>
              </a:ext>
            </a:extLst>
          </p:cNvPr>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a:extLst>
              <a:ext uri="{FF2B5EF4-FFF2-40B4-BE49-F238E27FC236}">
                <a16:creationId xmlns:a16="http://schemas.microsoft.com/office/drawing/2014/main" id="{D4B6716D-959D-444A-AD9D-E8E7256B23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62EA4731-4EC7-4769-9754-E0A57691FB73}"/>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1DB059E-E2E5-4CED-95B5-59C3A8EB4A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97A25578-DD3B-42A2-B27C-E03BDCF0C2CE}"/>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5750561-173D-4033-BFE6-BF19D9755178}"/>
              </a:ext>
            </a:extLst>
          </p:cNvPr>
          <p:cNvSpPr>
            <a:spLocks noGrp="1"/>
          </p:cNvSpPr>
          <p:nvPr>
            <p:ph type="dt" sz="half" idx="10"/>
          </p:nvPr>
        </p:nvSpPr>
        <p:spPr/>
        <p:txBody>
          <a:bodyPr/>
          <a:lstStyle/>
          <a:p>
            <a:fld id="{C240A45C-2C9B-49A8-966A-3A86BE0EB448}" type="datetimeFigureOut">
              <a:rPr lang="nl-NL" smtClean="0"/>
              <a:t>7-11-2017</a:t>
            </a:fld>
            <a:endParaRPr lang="nl-NL"/>
          </a:p>
        </p:txBody>
      </p:sp>
      <p:sp>
        <p:nvSpPr>
          <p:cNvPr id="8" name="Tijdelijke aanduiding voor voettekst 7">
            <a:extLst>
              <a:ext uri="{FF2B5EF4-FFF2-40B4-BE49-F238E27FC236}">
                <a16:creationId xmlns:a16="http://schemas.microsoft.com/office/drawing/2014/main" id="{72BF8014-3BD9-44BB-A649-4184B3DF7484}"/>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FA8FAE22-989E-4E2F-AE49-E1A9291565A0}"/>
              </a:ext>
            </a:extLst>
          </p:cNvPr>
          <p:cNvSpPr>
            <a:spLocks noGrp="1"/>
          </p:cNvSpPr>
          <p:nvPr>
            <p:ph type="sldNum" sz="quarter" idx="12"/>
          </p:nvPr>
        </p:nvSpPr>
        <p:spPr/>
        <p:txBody>
          <a:bodyPr/>
          <a:lstStyle/>
          <a:p>
            <a:fld id="{C9B1BDE4-874B-4BB6-AA91-DBB8F940EEB7}" type="slidenum">
              <a:rPr lang="nl-NL" smtClean="0"/>
              <a:t>‹nr.›</a:t>
            </a:fld>
            <a:endParaRPr lang="nl-NL"/>
          </a:p>
        </p:txBody>
      </p:sp>
    </p:spTree>
    <p:extLst>
      <p:ext uri="{BB962C8B-B14F-4D97-AF65-F5344CB8AC3E}">
        <p14:creationId xmlns:p14="http://schemas.microsoft.com/office/powerpoint/2010/main" val="2060233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AEFA12-507F-49CB-9A64-710048F3F44D}"/>
              </a:ext>
            </a:extLst>
          </p:cNvPr>
          <p:cNvSpPr>
            <a:spLocks noGrp="1"/>
          </p:cNvSpPr>
          <p:nvPr>
            <p:ph type="title"/>
          </p:nvPr>
        </p:nvSpPr>
        <p:spPr/>
        <p:txBody>
          <a:bodyPr/>
          <a:lstStyle/>
          <a:p>
            <a:r>
              <a:rPr lang="nl-NL"/>
              <a:t>Klik om de stijl te bewerken</a:t>
            </a:r>
          </a:p>
        </p:txBody>
      </p:sp>
      <p:sp>
        <p:nvSpPr>
          <p:cNvPr id="3" name="Tijdelijke aanduiding voor datum 2">
            <a:extLst>
              <a:ext uri="{FF2B5EF4-FFF2-40B4-BE49-F238E27FC236}">
                <a16:creationId xmlns:a16="http://schemas.microsoft.com/office/drawing/2014/main" id="{55785765-871C-4ABD-BB7D-A18618F203A1}"/>
              </a:ext>
            </a:extLst>
          </p:cNvPr>
          <p:cNvSpPr>
            <a:spLocks noGrp="1"/>
          </p:cNvSpPr>
          <p:nvPr>
            <p:ph type="dt" sz="half" idx="10"/>
          </p:nvPr>
        </p:nvSpPr>
        <p:spPr/>
        <p:txBody>
          <a:bodyPr/>
          <a:lstStyle/>
          <a:p>
            <a:fld id="{C240A45C-2C9B-49A8-966A-3A86BE0EB448}" type="datetimeFigureOut">
              <a:rPr lang="nl-NL" smtClean="0"/>
              <a:t>7-11-2017</a:t>
            </a:fld>
            <a:endParaRPr lang="nl-NL"/>
          </a:p>
        </p:txBody>
      </p:sp>
      <p:sp>
        <p:nvSpPr>
          <p:cNvPr id="4" name="Tijdelijke aanduiding voor voettekst 3">
            <a:extLst>
              <a:ext uri="{FF2B5EF4-FFF2-40B4-BE49-F238E27FC236}">
                <a16:creationId xmlns:a16="http://schemas.microsoft.com/office/drawing/2014/main" id="{251484C8-5026-426C-9720-4A52EA546A7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F7CDCDE0-4090-4556-A000-8E6F69F54096}"/>
              </a:ext>
            </a:extLst>
          </p:cNvPr>
          <p:cNvSpPr>
            <a:spLocks noGrp="1"/>
          </p:cNvSpPr>
          <p:nvPr>
            <p:ph type="sldNum" sz="quarter" idx="12"/>
          </p:nvPr>
        </p:nvSpPr>
        <p:spPr/>
        <p:txBody>
          <a:bodyPr/>
          <a:lstStyle/>
          <a:p>
            <a:fld id="{C9B1BDE4-874B-4BB6-AA91-DBB8F940EEB7}" type="slidenum">
              <a:rPr lang="nl-NL" smtClean="0"/>
              <a:t>‹nr.›</a:t>
            </a:fld>
            <a:endParaRPr lang="nl-NL"/>
          </a:p>
        </p:txBody>
      </p:sp>
    </p:spTree>
    <p:extLst>
      <p:ext uri="{BB962C8B-B14F-4D97-AF65-F5344CB8AC3E}">
        <p14:creationId xmlns:p14="http://schemas.microsoft.com/office/powerpoint/2010/main" val="3692955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A1CAD478-3370-4816-A627-3D8FA36F7BF4}"/>
              </a:ext>
            </a:extLst>
          </p:cNvPr>
          <p:cNvSpPr>
            <a:spLocks noGrp="1"/>
          </p:cNvSpPr>
          <p:nvPr>
            <p:ph type="dt" sz="half" idx="10"/>
          </p:nvPr>
        </p:nvSpPr>
        <p:spPr/>
        <p:txBody>
          <a:bodyPr/>
          <a:lstStyle/>
          <a:p>
            <a:fld id="{C240A45C-2C9B-49A8-966A-3A86BE0EB448}" type="datetimeFigureOut">
              <a:rPr lang="nl-NL" smtClean="0"/>
              <a:t>7-11-2017</a:t>
            </a:fld>
            <a:endParaRPr lang="nl-NL"/>
          </a:p>
        </p:txBody>
      </p:sp>
      <p:sp>
        <p:nvSpPr>
          <p:cNvPr id="3" name="Tijdelijke aanduiding voor voettekst 2">
            <a:extLst>
              <a:ext uri="{FF2B5EF4-FFF2-40B4-BE49-F238E27FC236}">
                <a16:creationId xmlns:a16="http://schemas.microsoft.com/office/drawing/2014/main" id="{61C04243-56EC-4B0A-8EB3-B683072F1A70}"/>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AFAA16CE-4713-4E51-9E40-8A6E3448DA01}"/>
              </a:ext>
            </a:extLst>
          </p:cNvPr>
          <p:cNvSpPr>
            <a:spLocks noGrp="1"/>
          </p:cNvSpPr>
          <p:nvPr>
            <p:ph type="sldNum" sz="quarter" idx="12"/>
          </p:nvPr>
        </p:nvSpPr>
        <p:spPr/>
        <p:txBody>
          <a:bodyPr/>
          <a:lstStyle/>
          <a:p>
            <a:fld id="{C9B1BDE4-874B-4BB6-AA91-DBB8F940EEB7}" type="slidenum">
              <a:rPr lang="nl-NL" smtClean="0"/>
              <a:t>‹nr.›</a:t>
            </a:fld>
            <a:endParaRPr lang="nl-NL"/>
          </a:p>
        </p:txBody>
      </p:sp>
    </p:spTree>
    <p:extLst>
      <p:ext uri="{BB962C8B-B14F-4D97-AF65-F5344CB8AC3E}">
        <p14:creationId xmlns:p14="http://schemas.microsoft.com/office/powerpoint/2010/main" val="2606303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BF6758-34AF-4B57-B0E6-EC2EC563A54A}"/>
              </a:ext>
            </a:extLst>
          </p:cNvPr>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a:extLst>
              <a:ext uri="{FF2B5EF4-FFF2-40B4-BE49-F238E27FC236}">
                <a16:creationId xmlns:a16="http://schemas.microsoft.com/office/drawing/2014/main" id="{A7E8342C-E24E-48AE-AE77-7ABDA38CB6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7E6D039-7396-40E7-9115-9C449F9BA0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5746DAAB-91C7-406E-97F5-75E82FADC076}"/>
              </a:ext>
            </a:extLst>
          </p:cNvPr>
          <p:cNvSpPr>
            <a:spLocks noGrp="1"/>
          </p:cNvSpPr>
          <p:nvPr>
            <p:ph type="dt" sz="half" idx="10"/>
          </p:nvPr>
        </p:nvSpPr>
        <p:spPr/>
        <p:txBody>
          <a:bodyPr/>
          <a:lstStyle/>
          <a:p>
            <a:fld id="{C240A45C-2C9B-49A8-966A-3A86BE0EB448}" type="datetimeFigureOut">
              <a:rPr lang="nl-NL" smtClean="0"/>
              <a:t>7-11-2017</a:t>
            </a:fld>
            <a:endParaRPr lang="nl-NL"/>
          </a:p>
        </p:txBody>
      </p:sp>
      <p:sp>
        <p:nvSpPr>
          <p:cNvPr id="6" name="Tijdelijke aanduiding voor voettekst 5">
            <a:extLst>
              <a:ext uri="{FF2B5EF4-FFF2-40B4-BE49-F238E27FC236}">
                <a16:creationId xmlns:a16="http://schemas.microsoft.com/office/drawing/2014/main" id="{F372236C-7FF6-4692-B77F-6A17CF4E7E4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AB107AA-3385-4049-A18D-655C741D3CDB}"/>
              </a:ext>
            </a:extLst>
          </p:cNvPr>
          <p:cNvSpPr>
            <a:spLocks noGrp="1"/>
          </p:cNvSpPr>
          <p:nvPr>
            <p:ph type="sldNum" sz="quarter" idx="12"/>
          </p:nvPr>
        </p:nvSpPr>
        <p:spPr/>
        <p:txBody>
          <a:bodyPr/>
          <a:lstStyle/>
          <a:p>
            <a:fld id="{C9B1BDE4-874B-4BB6-AA91-DBB8F940EEB7}" type="slidenum">
              <a:rPr lang="nl-NL" smtClean="0"/>
              <a:t>‹nr.›</a:t>
            </a:fld>
            <a:endParaRPr lang="nl-NL"/>
          </a:p>
        </p:txBody>
      </p:sp>
    </p:spTree>
    <p:extLst>
      <p:ext uri="{BB962C8B-B14F-4D97-AF65-F5344CB8AC3E}">
        <p14:creationId xmlns:p14="http://schemas.microsoft.com/office/powerpoint/2010/main" val="3080661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4F62A7-D339-4868-85AC-463EACA5BC56}"/>
              </a:ext>
            </a:extLst>
          </p:cNvPr>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a:extLst>
              <a:ext uri="{FF2B5EF4-FFF2-40B4-BE49-F238E27FC236}">
                <a16:creationId xmlns:a16="http://schemas.microsoft.com/office/drawing/2014/main" id="{FC78297E-E721-45C7-9670-B13CA9F5C7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4E74FFAA-680B-46DF-A0C8-3C754AF2BF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C81679EF-B06D-497F-B847-31E01C58E182}"/>
              </a:ext>
            </a:extLst>
          </p:cNvPr>
          <p:cNvSpPr>
            <a:spLocks noGrp="1"/>
          </p:cNvSpPr>
          <p:nvPr>
            <p:ph type="dt" sz="half" idx="10"/>
          </p:nvPr>
        </p:nvSpPr>
        <p:spPr/>
        <p:txBody>
          <a:bodyPr/>
          <a:lstStyle/>
          <a:p>
            <a:fld id="{C240A45C-2C9B-49A8-966A-3A86BE0EB448}" type="datetimeFigureOut">
              <a:rPr lang="nl-NL" smtClean="0"/>
              <a:t>7-11-2017</a:t>
            </a:fld>
            <a:endParaRPr lang="nl-NL"/>
          </a:p>
        </p:txBody>
      </p:sp>
      <p:sp>
        <p:nvSpPr>
          <p:cNvPr id="6" name="Tijdelijke aanduiding voor voettekst 5">
            <a:extLst>
              <a:ext uri="{FF2B5EF4-FFF2-40B4-BE49-F238E27FC236}">
                <a16:creationId xmlns:a16="http://schemas.microsoft.com/office/drawing/2014/main" id="{3BBA0B8D-9299-4AD8-AE59-A7A50CB4F3C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5BD5BA4-8AF2-4256-A6CC-A876BE2D4DA3}"/>
              </a:ext>
            </a:extLst>
          </p:cNvPr>
          <p:cNvSpPr>
            <a:spLocks noGrp="1"/>
          </p:cNvSpPr>
          <p:nvPr>
            <p:ph type="sldNum" sz="quarter" idx="12"/>
          </p:nvPr>
        </p:nvSpPr>
        <p:spPr/>
        <p:txBody>
          <a:bodyPr/>
          <a:lstStyle/>
          <a:p>
            <a:fld id="{C9B1BDE4-874B-4BB6-AA91-DBB8F940EEB7}" type="slidenum">
              <a:rPr lang="nl-NL" smtClean="0"/>
              <a:t>‹nr.›</a:t>
            </a:fld>
            <a:endParaRPr lang="nl-NL"/>
          </a:p>
        </p:txBody>
      </p:sp>
    </p:spTree>
    <p:extLst>
      <p:ext uri="{BB962C8B-B14F-4D97-AF65-F5344CB8AC3E}">
        <p14:creationId xmlns:p14="http://schemas.microsoft.com/office/powerpoint/2010/main" val="2909704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46DCE62-B955-4568-B91A-D5E8C21D26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a:extLst>
              <a:ext uri="{FF2B5EF4-FFF2-40B4-BE49-F238E27FC236}">
                <a16:creationId xmlns:a16="http://schemas.microsoft.com/office/drawing/2014/main" id="{555B2DF4-7C95-4DB7-89B3-4F8158F63E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B0EA6DD-561A-4495-9623-0A1EEA2465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0A45C-2C9B-49A8-966A-3A86BE0EB448}" type="datetimeFigureOut">
              <a:rPr lang="nl-NL" smtClean="0"/>
              <a:t>7-11-2017</a:t>
            </a:fld>
            <a:endParaRPr lang="nl-NL"/>
          </a:p>
        </p:txBody>
      </p:sp>
      <p:sp>
        <p:nvSpPr>
          <p:cNvPr id="5" name="Tijdelijke aanduiding voor voettekst 4">
            <a:extLst>
              <a:ext uri="{FF2B5EF4-FFF2-40B4-BE49-F238E27FC236}">
                <a16:creationId xmlns:a16="http://schemas.microsoft.com/office/drawing/2014/main" id="{7E4CA8CA-19DC-498D-8292-C0A7FB1F46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1B522C54-9FE8-459B-ACF2-C245B6AF7E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B1BDE4-874B-4BB6-AA91-DBB8F940EEB7}" type="slidenum">
              <a:rPr lang="nl-NL" smtClean="0"/>
              <a:t>‹nr.›</a:t>
            </a:fld>
            <a:endParaRPr lang="nl-NL"/>
          </a:p>
        </p:txBody>
      </p:sp>
    </p:spTree>
    <p:extLst>
      <p:ext uri="{BB962C8B-B14F-4D97-AF65-F5344CB8AC3E}">
        <p14:creationId xmlns:p14="http://schemas.microsoft.com/office/powerpoint/2010/main" val="2608755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71DB7F-5993-48B2-98E2-8E676688FE6B}"/>
              </a:ext>
            </a:extLst>
          </p:cNvPr>
          <p:cNvSpPr>
            <a:spLocks noGrp="1"/>
          </p:cNvSpPr>
          <p:nvPr>
            <p:ph type="ctrTitle"/>
          </p:nvPr>
        </p:nvSpPr>
        <p:spPr/>
        <p:txBody>
          <a:bodyPr/>
          <a:lstStyle/>
          <a:p>
            <a:endParaRPr lang="nl-NL"/>
          </a:p>
        </p:txBody>
      </p:sp>
      <p:sp>
        <p:nvSpPr>
          <p:cNvPr id="3" name="Ondertitel 2">
            <a:extLst>
              <a:ext uri="{FF2B5EF4-FFF2-40B4-BE49-F238E27FC236}">
                <a16:creationId xmlns:a16="http://schemas.microsoft.com/office/drawing/2014/main" id="{E2651F7A-54B9-4127-B8C8-F12ECEBC9C83}"/>
              </a:ext>
            </a:extLst>
          </p:cNvPr>
          <p:cNvSpPr>
            <a:spLocks noGrp="1"/>
          </p:cNvSpPr>
          <p:nvPr>
            <p:ph type="subTitle" idx="1"/>
          </p:nvPr>
        </p:nvSpPr>
        <p:spPr/>
        <p:txBody>
          <a:bodyPr/>
          <a:lstStyle/>
          <a:p>
            <a:endParaRPr lang="nl-NL"/>
          </a:p>
        </p:txBody>
      </p:sp>
      <p:pic>
        <p:nvPicPr>
          <p:cNvPr id="5" name="Afbeelding 4">
            <a:extLst>
              <a:ext uri="{FF2B5EF4-FFF2-40B4-BE49-F238E27FC236}">
                <a16:creationId xmlns:a16="http://schemas.microsoft.com/office/drawing/2014/main" id="{00E06378-D3EF-4D13-AB24-C44BE2E151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696" y="710604"/>
            <a:ext cx="9475304" cy="5279379"/>
          </a:xfrm>
          <a:prstGeom prst="rect">
            <a:avLst/>
          </a:prstGeom>
        </p:spPr>
      </p:pic>
    </p:spTree>
    <p:extLst>
      <p:ext uri="{BB962C8B-B14F-4D97-AF65-F5344CB8AC3E}">
        <p14:creationId xmlns:p14="http://schemas.microsoft.com/office/powerpoint/2010/main" val="2075428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68D6D0-27CC-492A-A0A7-6BFABCF01BD1}"/>
              </a:ext>
            </a:extLst>
          </p:cNvPr>
          <p:cNvSpPr>
            <a:spLocks noGrp="1"/>
          </p:cNvSpPr>
          <p:nvPr>
            <p:ph type="title"/>
          </p:nvPr>
        </p:nvSpPr>
        <p:spPr/>
        <p:txBody>
          <a:bodyPr/>
          <a:lstStyle/>
          <a:p>
            <a:r>
              <a:rPr lang="nl-NL" dirty="0"/>
              <a:t>Voorbeeld.</a:t>
            </a:r>
          </a:p>
        </p:txBody>
      </p:sp>
      <p:sp>
        <p:nvSpPr>
          <p:cNvPr id="3" name="Tijdelijke aanduiding voor inhoud 2">
            <a:extLst>
              <a:ext uri="{FF2B5EF4-FFF2-40B4-BE49-F238E27FC236}">
                <a16:creationId xmlns:a16="http://schemas.microsoft.com/office/drawing/2014/main" id="{5C384210-85B8-4BFE-B3C4-A7C95EA5A994}"/>
              </a:ext>
            </a:extLst>
          </p:cNvPr>
          <p:cNvSpPr>
            <a:spLocks noGrp="1"/>
          </p:cNvSpPr>
          <p:nvPr>
            <p:ph idx="1"/>
          </p:nvPr>
        </p:nvSpPr>
        <p:spPr/>
        <p:txBody>
          <a:bodyPr/>
          <a:lstStyle/>
          <a:p>
            <a:pPr marL="0" indent="0">
              <a:buNone/>
            </a:pPr>
            <a:r>
              <a:rPr lang="nl-NL" dirty="0"/>
              <a:t>Tijdens een SLB les heb ik mijn netwerk in kaart gebracht. </a:t>
            </a:r>
          </a:p>
          <a:p>
            <a:pPr marL="0" indent="0">
              <a:buNone/>
            </a:pPr>
            <a:r>
              <a:rPr lang="nl-NL" dirty="0"/>
              <a:t>Ik kwam er achter dat mijn netwerk niet zo heel groot is. Als ik kijk naar welke mensen ik uit mijn netwerk kan gebruiken voor het vinden van een baan als doktersassistente heb ik twee. </a:t>
            </a:r>
          </a:p>
          <a:p>
            <a:pPr marL="0" indent="0">
              <a:buNone/>
            </a:pPr>
            <a:r>
              <a:rPr lang="nl-NL" dirty="0"/>
              <a:t>Ik heb daarna…</a:t>
            </a:r>
          </a:p>
          <a:p>
            <a:pPr marL="0" indent="0">
              <a:buNone/>
            </a:pPr>
            <a:r>
              <a:rPr lang="nl-NL" dirty="0"/>
              <a:t>Omdat…..</a:t>
            </a:r>
          </a:p>
          <a:p>
            <a:pPr marL="0" indent="0">
              <a:buNone/>
            </a:pPr>
            <a:r>
              <a:rPr lang="nl-NL" dirty="0"/>
              <a:t>Om mijn netwerk uit te breiden heb ik/ of hebben wij….</a:t>
            </a:r>
          </a:p>
          <a:p>
            <a:pPr marL="0" indent="0">
              <a:buNone/>
            </a:pPr>
            <a:r>
              <a:rPr lang="nl-NL" dirty="0"/>
              <a:t>De drie beste ideeën zijn: </a:t>
            </a:r>
          </a:p>
        </p:txBody>
      </p:sp>
    </p:spTree>
    <p:extLst>
      <p:ext uri="{BB962C8B-B14F-4D97-AF65-F5344CB8AC3E}">
        <p14:creationId xmlns:p14="http://schemas.microsoft.com/office/powerpoint/2010/main" val="4386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BA50BE-0500-4419-95EB-94C6CDE697E3}"/>
              </a:ext>
            </a:extLst>
          </p:cNvPr>
          <p:cNvSpPr>
            <a:spLocks noGrp="1"/>
          </p:cNvSpPr>
          <p:nvPr>
            <p:ph type="title"/>
          </p:nvPr>
        </p:nvSpPr>
        <p:spPr/>
        <p:txBody>
          <a:bodyPr/>
          <a:lstStyle/>
          <a:p>
            <a:r>
              <a:rPr lang="nl-NL" dirty="0"/>
              <a:t>Opdracht:</a:t>
            </a:r>
            <a:br>
              <a:rPr lang="nl-NL" dirty="0"/>
            </a:br>
            <a:r>
              <a:rPr lang="nl-NL" dirty="0"/>
              <a:t>Deadline-&gt; dinsdag 21 november 2017</a:t>
            </a:r>
          </a:p>
        </p:txBody>
      </p:sp>
      <p:sp>
        <p:nvSpPr>
          <p:cNvPr id="3" name="Tijdelijke aanduiding voor inhoud 2">
            <a:extLst>
              <a:ext uri="{FF2B5EF4-FFF2-40B4-BE49-F238E27FC236}">
                <a16:creationId xmlns:a16="http://schemas.microsoft.com/office/drawing/2014/main" id="{9DCBF583-5708-481C-9079-BAB321B7E5F6}"/>
              </a:ext>
            </a:extLst>
          </p:cNvPr>
          <p:cNvSpPr>
            <a:spLocks noGrp="1"/>
          </p:cNvSpPr>
          <p:nvPr>
            <p:ph idx="1"/>
          </p:nvPr>
        </p:nvSpPr>
        <p:spPr/>
        <p:txBody>
          <a:bodyPr/>
          <a:lstStyle/>
          <a:p>
            <a:pPr marL="0" indent="0">
              <a:buNone/>
            </a:pPr>
            <a:r>
              <a:rPr lang="nl-NL" dirty="0"/>
              <a:t>Schrijf een kort verslag. </a:t>
            </a:r>
            <a:br>
              <a:rPr lang="nl-NL" dirty="0"/>
            </a:br>
            <a:r>
              <a:rPr lang="nl-NL" dirty="0"/>
              <a:t>Dit naar aanleiding dat je je netwerk kaart aan ouders of verzorgers heb laten zijn en welke feedback zij hier op hebben gegeven. </a:t>
            </a:r>
          </a:p>
          <a:p>
            <a:pPr marL="0" indent="0">
              <a:buNone/>
            </a:pPr>
            <a:endParaRPr lang="nl-NL" dirty="0"/>
          </a:p>
          <a:p>
            <a:pPr marL="0" indent="0">
              <a:buNone/>
            </a:pPr>
            <a:r>
              <a:rPr lang="nl-NL" dirty="0"/>
              <a:t>Ga netwerken. Kies een persoon uit je netwerk en benader haar/hem.</a:t>
            </a:r>
          </a:p>
          <a:p>
            <a:pPr marL="0" indent="0">
              <a:buNone/>
            </a:pPr>
            <a:r>
              <a:rPr lang="nl-NL" dirty="0"/>
              <a:t>Vertel dat je je bent aan het oriënteren op een baan/ studie </a:t>
            </a:r>
          </a:p>
          <a:p>
            <a:pPr marL="0" indent="0">
              <a:buNone/>
            </a:pPr>
            <a:endParaRPr lang="nl-NL" dirty="0"/>
          </a:p>
          <a:p>
            <a:pPr marL="0" indent="0">
              <a:buNone/>
            </a:pPr>
            <a:r>
              <a:rPr lang="nl-NL" dirty="0"/>
              <a:t>Bespreek wat hij/zij voor je kan betekenen.</a:t>
            </a:r>
          </a:p>
          <a:p>
            <a:pPr marL="0" indent="0">
              <a:buNone/>
            </a:pPr>
            <a:r>
              <a:rPr lang="nl-NL" dirty="0"/>
              <a:t>Bespreek wat jij voor haar/hem kunt betekenen. </a:t>
            </a:r>
          </a:p>
        </p:txBody>
      </p:sp>
    </p:spTree>
    <p:extLst>
      <p:ext uri="{BB962C8B-B14F-4D97-AF65-F5344CB8AC3E}">
        <p14:creationId xmlns:p14="http://schemas.microsoft.com/office/powerpoint/2010/main" val="3895508237"/>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83</Words>
  <Application>Microsoft Office PowerPoint</Application>
  <PresentationFormat>Breedbeeld</PresentationFormat>
  <Paragraphs>15</Paragraphs>
  <Slides>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vt:i4>
      </vt:variant>
    </vt:vector>
  </HeadingPairs>
  <TitlesOfParts>
    <vt:vector size="7" baseType="lpstr">
      <vt:lpstr>Arial</vt:lpstr>
      <vt:lpstr>Calibri</vt:lpstr>
      <vt:lpstr>Calibri Light</vt:lpstr>
      <vt:lpstr>Kantoorthema</vt:lpstr>
      <vt:lpstr>PowerPoint-presentatie</vt:lpstr>
      <vt:lpstr>Voorbeeld.</vt:lpstr>
      <vt:lpstr>Opdracht: Deadline-&gt; dinsdag 21 november 2017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Annelies de Groot</dc:creator>
  <cp:lastModifiedBy>Annelies de Groot</cp:lastModifiedBy>
  <cp:revision>2</cp:revision>
  <dcterms:created xsi:type="dcterms:W3CDTF">2017-11-07T10:52:37Z</dcterms:created>
  <dcterms:modified xsi:type="dcterms:W3CDTF">2017-11-07T11:04:06Z</dcterms:modified>
</cp:coreProperties>
</file>