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sldIdLst>
    <p:sldId id="256" r:id="rId4"/>
    <p:sldId id="257" r:id="rId5"/>
    <p:sldId id="263" r:id="rId6"/>
    <p:sldId id="258" r:id="rId7"/>
    <p:sldId id="262" r:id="rId8"/>
    <p:sldId id="259" r:id="rId9"/>
    <p:sldId id="264" r:id="rId10"/>
    <p:sldId id="260" r:id="rId11"/>
    <p:sldId id="261" r:id="rId12"/>
    <p:sldId id="266" r:id="rId13"/>
    <p:sldId id="265" r:id="rId1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8" d="100"/>
          <a:sy n="48" d="100"/>
        </p:scale>
        <p:origin x="2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F744A95-488C-4C93-805A-4B64ED673D59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1808B456-2260-421C-B6BE-2E4A327A827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4CCDD1B1-0D06-4FFB-B2F6-BD3F924810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DD106D37-D472-4764-AAB1-810EA7125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D5DA67BE-F9B5-4F91-A946-9C0D54E045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432B0881-DA0D-4B4B-9978-2FF343753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95A36D23-83A7-4840-8AE1-BA060C58A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ED24043F-C28A-443E-9160-4297FA6EE6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05E24D7-374A-40D3-87BA-24E59BC97E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116B168E-7CB3-48A9-819D-A7F71BDBC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F6628EB0-1530-4376-97A7-15B187FD6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F98962C5-0F70-498A-99A1-5C74328BE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8F561BD1-6EF5-4D10-A3C9-10A763EC95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462BEABB-2200-4804-B004-A1FAD2B23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EB33B299-08AB-45AC-9A2E-EAB5A01C0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16E65F35-7F6A-46BF-8F47-87220A8BD7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07E157D3-6BD5-4351-9175-CEC50D023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4AAB1DC5-3DED-4A15-8049-659CAC93A1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A757E817-D2F2-4D55-B929-92182A976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BAEBE2B3-E8CB-4F97-A02E-DEBE7C6AD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59DD2ECC-11CA-4936-8992-07ABB2BFF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D08FA6C4-0D7A-496A-A903-CF5CFF41E2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63216306-6CCA-485E-BCF0-F34DEAFC1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F265F709-C026-4A52-AB11-7BFF86734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E612A819-F784-4E5A-B230-EC79A0AADA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AA967675-D3B2-4184-A283-BF5F77844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6D8894B6-E1DA-40C5-B3AB-FD57EDE31B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268963DE-07FD-4DC0-AC6F-30A1423C8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6DFFE72C-A28E-4BCA-AE6E-6EE292391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8961C9A0-3332-4303-A881-35494B4AB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D57B860D-CB1C-4A89-A516-1A6F25203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7" name="Rectangle 33">
                <a:extLst>
                  <a:ext uri="{FF2B5EF4-FFF2-40B4-BE49-F238E27FC236}">
                    <a16:creationId xmlns:a16="http://schemas.microsoft.com/office/drawing/2014/main" id="{E0BACEE8-F70E-44E9-B2A6-D8D2A59E1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8" name="Rectangle 34">
                <a:extLst>
                  <a:ext uri="{FF2B5EF4-FFF2-40B4-BE49-F238E27FC236}">
                    <a16:creationId xmlns:a16="http://schemas.microsoft.com/office/drawing/2014/main" id="{688B5243-1DE7-40E7-A287-9D254E13B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D7785BB7-EAFE-4CCA-BF6F-96F9159415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0" name="Rectangle 36">
                <a:extLst>
                  <a:ext uri="{FF2B5EF4-FFF2-40B4-BE49-F238E27FC236}">
                    <a16:creationId xmlns:a16="http://schemas.microsoft.com/office/drawing/2014/main" id="{CAA9D278-616F-4EFD-A312-442C795565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1" name="Rectangle 37">
                <a:extLst>
                  <a:ext uri="{FF2B5EF4-FFF2-40B4-BE49-F238E27FC236}">
                    <a16:creationId xmlns:a16="http://schemas.microsoft.com/office/drawing/2014/main" id="{0ED17836-E67A-41D8-BAC1-A1BDED34F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0E3C9801-CD99-4DED-87B9-10CEAEFCE0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3" name="Rectangle 39">
                <a:extLst>
                  <a:ext uri="{FF2B5EF4-FFF2-40B4-BE49-F238E27FC236}">
                    <a16:creationId xmlns:a16="http://schemas.microsoft.com/office/drawing/2014/main" id="{60510D8F-FEDE-4596-ACA7-16EF12E4F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4" name="Rectangle 40">
                <a:extLst>
                  <a:ext uri="{FF2B5EF4-FFF2-40B4-BE49-F238E27FC236}">
                    <a16:creationId xmlns:a16="http://schemas.microsoft.com/office/drawing/2014/main" id="{7317E991-6F46-416E-B50C-9AB1F9A60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5" name="Rectangle 41">
                <a:extLst>
                  <a:ext uri="{FF2B5EF4-FFF2-40B4-BE49-F238E27FC236}">
                    <a16:creationId xmlns:a16="http://schemas.microsoft.com/office/drawing/2014/main" id="{E3900945-C672-4EE1-983F-DC546CF23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6" name="Rectangle 42">
                <a:extLst>
                  <a:ext uri="{FF2B5EF4-FFF2-40B4-BE49-F238E27FC236}">
                    <a16:creationId xmlns:a16="http://schemas.microsoft.com/office/drawing/2014/main" id="{98CF1CA6-18E5-4346-A878-95E26DA07C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81B09A1F-093F-40F3-BA45-7E53D4F11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8" name="Rectangle 44">
                <a:extLst>
                  <a:ext uri="{FF2B5EF4-FFF2-40B4-BE49-F238E27FC236}">
                    <a16:creationId xmlns:a16="http://schemas.microsoft.com/office/drawing/2014/main" id="{5DFDC0A7-2A09-4B02-A7BF-D24CFA56A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49" name="Rectangle 45">
                <a:extLst>
                  <a:ext uri="{FF2B5EF4-FFF2-40B4-BE49-F238E27FC236}">
                    <a16:creationId xmlns:a16="http://schemas.microsoft.com/office/drawing/2014/main" id="{8EC15359-B975-4069-A374-7C5314AA9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0" name="Rectangle 46">
                <a:extLst>
                  <a:ext uri="{FF2B5EF4-FFF2-40B4-BE49-F238E27FC236}">
                    <a16:creationId xmlns:a16="http://schemas.microsoft.com/office/drawing/2014/main" id="{971627EB-A9B8-436C-8AE2-E0E870063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1" name="Rectangle 47">
                <a:extLst>
                  <a:ext uri="{FF2B5EF4-FFF2-40B4-BE49-F238E27FC236}">
                    <a16:creationId xmlns:a16="http://schemas.microsoft.com/office/drawing/2014/main" id="{6D50D33E-A2C6-416A-950C-B1072E7AE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2" name="Rectangle 48">
                <a:extLst>
                  <a:ext uri="{FF2B5EF4-FFF2-40B4-BE49-F238E27FC236}">
                    <a16:creationId xmlns:a16="http://schemas.microsoft.com/office/drawing/2014/main" id="{4EE3E461-969C-4469-BCAB-28E9E5190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3" name="Rectangle 49">
                <a:extLst>
                  <a:ext uri="{FF2B5EF4-FFF2-40B4-BE49-F238E27FC236}">
                    <a16:creationId xmlns:a16="http://schemas.microsoft.com/office/drawing/2014/main" id="{B9166B99-31E4-4791-85D1-90234105F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4" name="Rectangle 50">
                <a:extLst>
                  <a:ext uri="{FF2B5EF4-FFF2-40B4-BE49-F238E27FC236}">
                    <a16:creationId xmlns:a16="http://schemas.microsoft.com/office/drawing/2014/main" id="{A081F916-788D-479E-B6AC-56EDEB4A6D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5" name="Rectangle 51">
                <a:extLst>
                  <a:ext uri="{FF2B5EF4-FFF2-40B4-BE49-F238E27FC236}">
                    <a16:creationId xmlns:a16="http://schemas.microsoft.com/office/drawing/2014/main" id="{3DB5C50B-D549-480D-BB65-D27DCB672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6" name="Rectangle 52">
                <a:extLst>
                  <a:ext uri="{FF2B5EF4-FFF2-40B4-BE49-F238E27FC236}">
                    <a16:creationId xmlns:a16="http://schemas.microsoft.com/office/drawing/2014/main" id="{AFDA301A-E5E2-4E28-9C03-A2CA97D10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7" name="Rectangle 53">
                <a:extLst>
                  <a:ext uri="{FF2B5EF4-FFF2-40B4-BE49-F238E27FC236}">
                    <a16:creationId xmlns:a16="http://schemas.microsoft.com/office/drawing/2014/main" id="{80F4520E-AF29-41C4-880A-1E7B6E6A9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8" name="Rectangle 54">
                <a:extLst>
                  <a:ext uri="{FF2B5EF4-FFF2-40B4-BE49-F238E27FC236}">
                    <a16:creationId xmlns:a16="http://schemas.microsoft.com/office/drawing/2014/main" id="{CEEA4705-AB03-4BD5-B021-DB5A94F557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59" name="Rectangle 55">
                <a:extLst>
                  <a:ext uri="{FF2B5EF4-FFF2-40B4-BE49-F238E27FC236}">
                    <a16:creationId xmlns:a16="http://schemas.microsoft.com/office/drawing/2014/main" id="{9038883D-EC04-460B-974F-3A0FF53BE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0" name="Rectangle 56">
                <a:extLst>
                  <a:ext uri="{FF2B5EF4-FFF2-40B4-BE49-F238E27FC236}">
                    <a16:creationId xmlns:a16="http://schemas.microsoft.com/office/drawing/2014/main" id="{9E6E61C6-2FFE-4D11-BE2B-036EDDE6F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1" name="Rectangle 57">
                <a:extLst>
                  <a:ext uri="{FF2B5EF4-FFF2-40B4-BE49-F238E27FC236}">
                    <a16:creationId xmlns:a16="http://schemas.microsoft.com/office/drawing/2014/main" id="{1FE45F1D-6BDF-4896-9572-75A805BF24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2" name="Rectangle 58">
                <a:extLst>
                  <a:ext uri="{FF2B5EF4-FFF2-40B4-BE49-F238E27FC236}">
                    <a16:creationId xmlns:a16="http://schemas.microsoft.com/office/drawing/2014/main" id="{F0ED2202-281D-4B6D-B716-9D8F04A11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3" name="Rectangle 59">
                <a:extLst>
                  <a:ext uri="{FF2B5EF4-FFF2-40B4-BE49-F238E27FC236}">
                    <a16:creationId xmlns:a16="http://schemas.microsoft.com/office/drawing/2014/main" id="{DF7BE899-7C97-4D14-9C0E-D59CCA92D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39D189B0-B90F-4657-AF86-DE08612A9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5" name="Rectangle 61">
                <a:extLst>
                  <a:ext uri="{FF2B5EF4-FFF2-40B4-BE49-F238E27FC236}">
                    <a16:creationId xmlns:a16="http://schemas.microsoft.com/office/drawing/2014/main" id="{65D93838-26FC-493B-9C56-9D836C0B7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6" name="Rectangle 62">
                <a:extLst>
                  <a:ext uri="{FF2B5EF4-FFF2-40B4-BE49-F238E27FC236}">
                    <a16:creationId xmlns:a16="http://schemas.microsoft.com/office/drawing/2014/main" id="{3485E40B-5F00-41D2-9714-AE5BC6FA9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  <p:sp>
            <p:nvSpPr>
              <p:cNvPr id="67" name="Rectangle 63">
                <a:extLst>
                  <a:ext uri="{FF2B5EF4-FFF2-40B4-BE49-F238E27FC236}">
                    <a16:creationId xmlns:a16="http://schemas.microsoft.com/office/drawing/2014/main" id="{F64B1777-12AD-4CB7-94DD-8B86D7BDA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nl-NL" altLang="nl-NL"/>
              </a:p>
            </p:txBody>
          </p:sp>
        </p:grp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258788AB-340C-491B-B4BD-A900899795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1728C54B-0B37-4F37-8676-73FB9103D5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  <p:sp>
        <p:nvSpPr>
          <p:cNvPr id="68" name="Rectangle 66">
            <a:extLst>
              <a:ext uri="{FF2B5EF4-FFF2-40B4-BE49-F238E27FC236}">
                <a16:creationId xmlns:a16="http://schemas.microsoft.com/office/drawing/2014/main" id="{0DFA155B-CCAA-4C9A-A85E-A19C5F756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nl-NL" altLang="nl-NL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nl-NL" noProof="0"/>
              <a:t>Klik om het opmaakprofiel van de modeltitel te bewerken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FF0F2680-1CB8-4064-AA5F-56728EA7A44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52DC30A6-36D4-4A45-9194-A0D15D6558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01F46726-8988-4E15-99AC-A585C2F52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05BE69-ED8B-46B1-9493-2715093B6FF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7029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B42CB268-DD5D-4ECB-A9A3-E7B870464B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74BE08B3-C04A-4EF8-AB5D-A02FBB733B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5B897190-CFF3-4289-A385-B097A69E70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A4450-14B4-45B9-98EF-F210115CF05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657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65B67E72-27BF-4B28-BB87-4A4275D11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706D7E45-A30D-4901-9804-0153DF31D4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99F1B655-7288-4C48-9EA2-82C3EB6C0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F4412-9E0E-4BF7-876C-94386DA33A2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6978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A3FE5DB5-EE4E-4972-B3F8-9D2790A0A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9D813FF8-7F89-481B-BFA1-9BC0288D92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A82F8A1F-D2BE-4578-ADA8-556991364A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8DD71-4CF6-4C6D-A2D3-52322631DC8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5677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558F01B-4724-46DF-9925-470C2D3B3F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A8F486CF-A367-480D-BBA2-E18ED9EF9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A426F67-9271-42C9-ACC2-EA4B87CB8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273F8-D7A5-4EB9-A457-B940FF8E476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8219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556C15FF-C9E3-475C-BB5B-5C55F37DC3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2D99DEFE-D9B7-45A8-91A0-1E792DDF7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3138426D-7691-40FC-AFCD-76A9447D7D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B8A1C-46D3-491D-84B6-0D06332578F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841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458A622A-35E5-4F66-9079-E53572792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68">
            <a:extLst>
              <a:ext uri="{FF2B5EF4-FFF2-40B4-BE49-F238E27FC236}">
                <a16:creationId xmlns:a16="http://schemas.microsoft.com/office/drawing/2014/main" id="{8F9606BC-717D-48CA-B988-216749C859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9">
            <a:extLst>
              <a:ext uri="{FF2B5EF4-FFF2-40B4-BE49-F238E27FC236}">
                <a16:creationId xmlns:a16="http://schemas.microsoft.com/office/drawing/2014/main" id="{130EBCAB-E02B-4A25-8B2D-B3BCA92426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927AA-1366-4C69-A3FF-E263380667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904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10CCCA4F-0344-4044-8718-D50E8F83A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C96C1FAE-345B-4DF3-82CB-46D0B1587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9839ACA6-C3D2-4639-8C11-614986DAD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F9825-A572-4EAD-898D-B9FD4D1704B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986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941D41C7-0824-436A-8224-1C17097A50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0925198E-4FFC-4116-B844-38CBA88C3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4735D28-BFEE-4AB1-B112-4AC78A7E7E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5E1C0-8D0D-4AE2-9C6A-26857933BD0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4887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DF09771D-EA1F-40D4-A178-1710C84536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6FEF00F2-863B-440F-B2FB-715CB17823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0F7EFA55-32C7-4AB1-82D6-AF28796E7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4AFC9-7764-4036-BD84-FD8683D3ADF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2654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B4D4ABD0-A5A1-4C9A-8BC4-525F87527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18847405-8661-4543-A68F-25E68B4AE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18AC2B6B-23E9-48F0-BDED-36D67438B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D13131-FCCF-4134-81D7-030249B7DDF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7212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F5EC8B40-3FF0-4F9E-A915-7A6310E435B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FB61EE30-9D38-47A6-8D14-0EA25CC2E60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2DC20B5C-61B0-4E7E-8CE8-5C6662F5852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992FE672-AAF5-4507-AF5A-D76A2046E9D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DD76417C-B07E-4BDE-8722-66BB784BE6C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C73B21F6-B601-43F6-9C92-412BB3A6ED4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DBEBAB12-D8A6-4213-8C16-67260D8CBFC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38" name="Rectangle 9">
              <a:extLst>
                <a:ext uri="{FF2B5EF4-FFF2-40B4-BE49-F238E27FC236}">
                  <a16:creationId xmlns:a16="http://schemas.microsoft.com/office/drawing/2014/main" id="{D93EA7BB-6694-4CB2-81BD-29B4728976E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39" name="Rectangle 10">
              <a:extLst>
                <a:ext uri="{FF2B5EF4-FFF2-40B4-BE49-F238E27FC236}">
                  <a16:creationId xmlns:a16="http://schemas.microsoft.com/office/drawing/2014/main" id="{596FD720-7EFD-4AF0-9AEA-9957F89E035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19C4BCF7-A54B-4732-9949-8CA513C00E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0ACBF855-705D-4F17-9E2B-8D7037D1FFF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422FF0F8-B863-4A3D-822C-986B8C9E21E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C2E0D051-3325-42C6-8573-C7FF780F3FE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4" name="Rectangle 15">
              <a:extLst>
                <a:ext uri="{FF2B5EF4-FFF2-40B4-BE49-F238E27FC236}">
                  <a16:creationId xmlns:a16="http://schemas.microsoft.com/office/drawing/2014/main" id="{03D131C5-1FAC-482E-8731-869EAAEA34D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8B6A15E1-785F-4F85-A5CD-2E2CFD6E3F9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6" name="Rectangle 17">
              <a:extLst>
                <a:ext uri="{FF2B5EF4-FFF2-40B4-BE49-F238E27FC236}">
                  <a16:creationId xmlns:a16="http://schemas.microsoft.com/office/drawing/2014/main" id="{1D736CDA-1909-45AE-BEF9-BDCB7B7395A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148178AC-EB19-454B-A0D5-E8C4E5AFEB8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8" name="Rectangle 19">
              <a:extLst>
                <a:ext uri="{FF2B5EF4-FFF2-40B4-BE49-F238E27FC236}">
                  <a16:creationId xmlns:a16="http://schemas.microsoft.com/office/drawing/2014/main" id="{5DFB1BFD-ABD0-4F0C-BFFC-C4C4536155C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9939204F-D967-4DDD-9415-FE8BB59F5A8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490488C2-48B5-4F3C-AA36-6AE44D63AC8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1" name="Rectangle 22">
              <a:extLst>
                <a:ext uri="{FF2B5EF4-FFF2-40B4-BE49-F238E27FC236}">
                  <a16:creationId xmlns:a16="http://schemas.microsoft.com/office/drawing/2014/main" id="{5541F195-80AF-4A05-90AE-44EBF071877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2" name="Rectangle 23">
              <a:extLst>
                <a:ext uri="{FF2B5EF4-FFF2-40B4-BE49-F238E27FC236}">
                  <a16:creationId xmlns:a16="http://schemas.microsoft.com/office/drawing/2014/main" id="{495E725A-E109-427B-8BC9-236D4070800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3" name="Rectangle 24">
              <a:extLst>
                <a:ext uri="{FF2B5EF4-FFF2-40B4-BE49-F238E27FC236}">
                  <a16:creationId xmlns:a16="http://schemas.microsoft.com/office/drawing/2014/main" id="{AD5BD3B4-1102-40AF-B576-7FF7C2DC5F7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4" name="Rectangle 25">
              <a:extLst>
                <a:ext uri="{FF2B5EF4-FFF2-40B4-BE49-F238E27FC236}">
                  <a16:creationId xmlns:a16="http://schemas.microsoft.com/office/drawing/2014/main" id="{10C4FBBD-210E-4776-867F-6D87473C0B1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5" name="Rectangle 26">
              <a:extLst>
                <a:ext uri="{FF2B5EF4-FFF2-40B4-BE49-F238E27FC236}">
                  <a16:creationId xmlns:a16="http://schemas.microsoft.com/office/drawing/2014/main" id="{3A2C6D4B-EC88-4D58-801F-BD50A3CC632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6" name="Rectangle 27">
              <a:extLst>
                <a:ext uri="{FF2B5EF4-FFF2-40B4-BE49-F238E27FC236}">
                  <a16:creationId xmlns:a16="http://schemas.microsoft.com/office/drawing/2014/main" id="{DE13422F-F745-45FD-AE00-BC3D08CA6B2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7" name="Rectangle 28">
              <a:extLst>
                <a:ext uri="{FF2B5EF4-FFF2-40B4-BE49-F238E27FC236}">
                  <a16:creationId xmlns:a16="http://schemas.microsoft.com/office/drawing/2014/main" id="{B308F748-46EB-481E-9B16-AD04B3BD636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8" name="Rectangle 29">
              <a:extLst>
                <a:ext uri="{FF2B5EF4-FFF2-40B4-BE49-F238E27FC236}">
                  <a16:creationId xmlns:a16="http://schemas.microsoft.com/office/drawing/2014/main" id="{341E3F12-4A45-4A8E-823C-959787A5911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59" name="Rectangle 30">
              <a:extLst>
                <a:ext uri="{FF2B5EF4-FFF2-40B4-BE49-F238E27FC236}">
                  <a16:creationId xmlns:a16="http://schemas.microsoft.com/office/drawing/2014/main" id="{21B8E695-4685-4967-892C-D5C425F9350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0" name="Rectangle 31">
              <a:extLst>
                <a:ext uri="{FF2B5EF4-FFF2-40B4-BE49-F238E27FC236}">
                  <a16:creationId xmlns:a16="http://schemas.microsoft.com/office/drawing/2014/main" id="{FAC57595-9C84-4464-9E2D-7B22EF8C543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1" name="Rectangle 32">
              <a:extLst>
                <a:ext uri="{FF2B5EF4-FFF2-40B4-BE49-F238E27FC236}">
                  <a16:creationId xmlns:a16="http://schemas.microsoft.com/office/drawing/2014/main" id="{0FE110B2-8898-464A-B65C-FE08FD44EFE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2" name="Rectangle 33">
              <a:extLst>
                <a:ext uri="{FF2B5EF4-FFF2-40B4-BE49-F238E27FC236}">
                  <a16:creationId xmlns:a16="http://schemas.microsoft.com/office/drawing/2014/main" id="{F96A3136-D11B-4AA9-B08F-E6514731DB7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3" name="Rectangle 34">
              <a:extLst>
                <a:ext uri="{FF2B5EF4-FFF2-40B4-BE49-F238E27FC236}">
                  <a16:creationId xmlns:a16="http://schemas.microsoft.com/office/drawing/2014/main" id="{AB33D9BE-5EBE-4D97-9227-0C0B1228188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4" name="Rectangle 35">
              <a:extLst>
                <a:ext uri="{FF2B5EF4-FFF2-40B4-BE49-F238E27FC236}">
                  <a16:creationId xmlns:a16="http://schemas.microsoft.com/office/drawing/2014/main" id="{D007C2C8-BEAC-46E5-A006-0499EF9E121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5" name="Rectangle 36">
              <a:extLst>
                <a:ext uri="{FF2B5EF4-FFF2-40B4-BE49-F238E27FC236}">
                  <a16:creationId xmlns:a16="http://schemas.microsoft.com/office/drawing/2014/main" id="{2E284512-354C-44EC-AF0A-5D651777073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6" name="Rectangle 37">
              <a:extLst>
                <a:ext uri="{FF2B5EF4-FFF2-40B4-BE49-F238E27FC236}">
                  <a16:creationId xmlns:a16="http://schemas.microsoft.com/office/drawing/2014/main" id="{045DCD7B-1C8C-4E11-AEA8-565F3004212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7" name="Rectangle 38">
              <a:extLst>
                <a:ext uri="{FF2B5EF4-FFF2-40B4-BE49-F238E27FC236}">
                  <a16:creationId xmlns:a16="http://schemas.microsoft.com/office/drawing/2014/main" id="{2701ACA1-FC0F-404F-BE4B-576E0A3863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8" name="Rectangle 39">
              <a:extLst>
                <a:ext uri="{FF2B5EF4-FFF2-40B4-BE49-F238E27FC236}">
                  <a16:creationId xmlns:a16="http://schemas.microsoft.com/office/drawing/2014/main" id="{3D11AF0A-A132-4B97-B977-53223F5CA1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69" name="Rectangle 40">
              <a:extLst>
                <a:ext uri="{FF2B5EF4-FFF2-40B4-BE49-F238E27FC236}">
                  <a16:creationId xmlns:a16="http://schemas.microsoft.com/office/drawing/2014/main" id="{0ACA9659-7B13-4BC9-BBE1-02AB23F8A34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0" name="Rectangle 41">
              <a:extLst>
                <a:ext uri="{FF2B5EF4-FFF2-40B4-BE49-F238E27FC236}">
                  <a16:creationId xmlns:a16="http://schemas.microsoft.com/office/drawing/2014/main" id="{6CC3D48E-86E5-491F-A497-AFCEC62C986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1" name="Rectangle 42">
              <a:extLst>
                <a:ext uri="{FF2B5EF4-FFF2-40B4-BE49-F238E27FC236}">
                  <a16:creationId xmlns:a16="http://schemas.microsoft.com/office/drawing/2014/main" id="{46E88EB7-9A60-4361-B9A9-264C282D7D7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2" name="Rectangle 43">
              <a:extLst>
                <a:ext uri="{FF2B5EF4-FFF2-40B4-BE49-F238E27FC236}">
                  <a16:creationId xmlns:a16="http://schemas.microsoft.com/office/drawing/2014/main" id="{776D21EE-8792-4301-9CAC-B0870D5C298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3" name="Rectangle 44">
              <a:extLst>
                <a:ext uri="{FF2B5EF4-FFF2-40B4-BE49-F238E27FC236}">
                  <a16:creationId xmlns:a16="http://schemas.microsoft.com/office/drawing/2014/main" id="{B0E7DEF0-3E44-4360-AF33-A97D1905B06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4" name="Rectangle 45">
              <a:extLst>
                <a:ext uri="{FF2B5EF4-FFF2-40B4-BE49-F238E27FC236}">
                  <a16:creationId xmlns:a16="http://schemas.microsoft.com/office/drawing/2014/main" id="{11AF718A-2CF6-4880-9529-A5A9404211B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5" name="Rectangle 46">
              <a:extLst>
                <a:ext uri="{FF2B5EF4-FFF2-40B4-BE49-F238E27FC236}">
                  <a16:creationId xmlns:a16="http://schemas.microsoft.com/office/drawing/2014/main" id="{4DB381AD-F1A6-4346-913C-ABA23825F79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6" name="Rectangle 47">
              <a:extLst>
                <a:ext uri="{FF2B5EF4-FFF2-40B4-BE49-F238E27FC236}">
                  <a16:creationId xmlns:a16="http://schemas.microsoft.com/office/drawing/2014/main" id="{EF728653-E706-419F-A8E1-4129E438D17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7" name="Rectangle 48">
              <a:extLst>
                <a:ext uri="{FF2B5EF4-FFF2-40B4-BE49-F238E27FC236}">
                  <a16:creationId xmlns:a16="http://schemas.microsoft.com/office/drawing/2014/main" id="{498CF251-DEEA-48C9-8FC7-D8455F7183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8" name="Rectangle 49">
              <a:extLst>
                <a:ext uri="{FF2B5EF4-FFF2-40B4-BE49-F238E27FC236}">
                  <a16:creationId xmlns:a16="http://schemas.microsoft.com/office/drawing/2014/main" id="{EDE3C5F6-86AD-47DF-B58A-9BBB5B4FECC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79" name="Rectangle 50">
              <a:extLst>
                <a:ext uri="{FF2B5EF4-FFF2-40B4-BE49-F238E27FC236}">
                  <a16:creationId xmlns:a16="http://schemas.microsoft.com/office/drawing/2014/main" id="{1D6E7811-A8AC-4682-A0C1-38AAA9A3EA3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0" name="Rectangle 51">
              <a:extLst>
                <a:ext uri="{FF2B5EF4-FFF2-40B4-BE49-F238E27FC236}">
                  <a16:creationId xmlns:a16="http://schemas.microsoft.com/office/drawing/2014/main" id="{F2381533-E839-4932-9544-465BE8DA38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1" name="Rectangle 52">
              <a:extLst>
                <a:ext uri="{FF2B5EF4-FFF2-40B4-BE49-F238E27FC236}">
                  <a16:creationId xmlns:a16="http://schemas.microsoft.com/office/drawing/2014/main" id="{2DF3FBAC-9D3C-4243-8DAF-947D6433BA9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2" name="Rectangle 53">
              <a:extLst>
                <a:ext uri="{FF2B5EF4-FFF2-40B4-BE49-F238E27FC236}">
                  <a16:creationId xmlns:a16="http://schemas.microsoft.com/office/drawing/2014/main" id="{97CC8230-D65D-4FB9-A60D-82595EC72FB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3" name="Rectangle 54">
              <a:extLst>
                <a:ext uri="{FF2B5EF4-FFF2-40B4-BE49-F238E27FC236}">
                  <a16:creationId xmlns:a16="http://schemas.microsoft.com/office/drawing/2014/main" id="{2C9C027D-01F2-480C-8467-B2E84CACF93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4" name="Rectangle 55">
              <a:extLst>
                <a:ext uri="{FF2B5EF4-FFF2-40B4-BE49-F238E27FC236}">
                  <a16:creationId xmlns:a16="http://schemas.microsoft.com/office/drawing/2014/main" id="{00201871-0403-4FF1-B793-46923CD90A5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5" name="Rectangle 56">
              <a:extLst>
                <a:ext uri="{FF2B5EF4-FFF2-40B4-BE49-F238E27FC236}">
                  <a16:creationId xmlns:a16="http://schemas.microsoft.com/office/drawing/2014/main" id="{FE9AB78A-6F23-46B4-AE49-74AFCDBAA14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6" name="Rectangle 57">
              <a:extLst>
                <a:ext uri="{FF2B5EF4-FFF2-40B4-BE49-F238E27FC236}">
                  <a16:creationId xmlns:a16="http://schemas.microsoft.com/office/drawing/2014/main" id="{060913D5-03FF-4794-93BE-DA39225B025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7" name="Rectangle 58">
              <a:extLst>
                <a:ext uri="{FF2B5EF4-FFF2-40B4-BE49-F238E27FC236}">
                  <a16:creationId xmlns:a16="http://schemas.microsoft.com/office/drawing/2014/main" id="{EE318609-068F-4E93-A3C5-CD038DE4D31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8" name="Rectangle 59">
              <a:extLst>
                <a:ext uri="{FF2B5EF4-FFF2-40B4-BE49-F238E27FC236}">
                  <a16:creationId xmlns:a16="http://schemas.microsoft.com/office/drawing/2014/main" id="{A263542A-EA48-4ECF-A33E-184775A9979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89" name="Rectangle 60">
              <a:extLst>
                <a:ext uri="{FF2B5EF4-FFF2-40B4-BE49-F238E27FC236}">
                  <a16:creationId xmlns:a16="http://schemas.microsoft.com/office/drawing/2014/main" id="{15615D14-2426-494F-BEE1-D800BCF2E4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90" name="Rectangle 61">
              <a:extLst>
                <a:ext uri="{FF2B5EF4-FFF2-40B4-BE49-F238E27FC236}">
                  <a16:creationId xmlns:a16="http://schemas.microsoft.com/office/drawing/2014/main" id="{2E640A6E-5731-4EB4-B142-026B18D8FCD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91" name="Rectangle 62">
              <a:extLst>
                <a:ext uri="{FF2B5EF4-FFF2-40B4-BE49-F238E27FC236}">
                  <a16:creationId xmlns:a16="http://schemas.microsoft.com/office/drawing/2014/main" id="{2634A9EC-8F2E-4FF4-8882-F91B79527D5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92" name="Rectangle 63">
              <a:extLst>
                <a:ext uri="{FF2B5EF4-FFF2-40B4-BE49-F238E27FC236}">
                  <a16:creationId xmlns:a16="http://schemas.microsoft.com/office/drawing/2014/main" id="{0DD99F95-5F70-41F4-A615-4A554A209B0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093" name="Rectangle 64">
              <a:extLst>
                <a:ext uri="{FF2B5EF4-FFF2-40B4-BE49-F238E27FC236}">
                  <a16:creationId xmlns:a16="http://schemas.microsoft.com/office/drawing/2014/main" id="{0F0BE460-4C98-41DA-B22E-F88C2C34B457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  <p:sp>
        <p:nvSpPr>
          <p:cNvPr id="1027" name="Rectangle 65">
            <a:extLst>
              <a:ext uri="{FF2B5EF4-FFF2-40B4-BE49-F238E27FC236}">
                <a16:creationId xmlns:a16="http://schemas.microsoft.com/office/drawing/2014/main" id="{245A940D-1582-4BD9-B854-B7C2DF518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8" name="Rectangle 66">
            <a:extLst>
              <a:ext uri="{FF2B5EF4-FFF2-40B4-BE49-F238E27FC236}">
                <a16:creationId xmlns:a16="http://schemas.microsoft.com/office/drawing/2014/main" id="{5BB3019E-B290-4F5F-B1F6-D986571B1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3139" name="Rectangle 67">
            <a:extLst>
              <a:ext uri="{FF2B5EF4-FFF2-40B4-BE49-F238E27FC236}">
                <a16:creationId xmlns:a16="http://schemas.microsoft.com/office/drawing/2014/main" id="{D652E8FB-2088-48E1-A87B-EEB7CAD77E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40" name="Rectangle 68">
            <a:extLst>
              <a:ext uri="{FF2B5EF4-FFF2-40B4-BE49-F238E27FC236}">
                <a16:creationId xmlns:a16="http://schemas.microsoft.com/office/drawing/2014/main" id="{8A7C59AB-DB06-49FB-9301-89B191CF6C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41" name="Rectangle 69">
            <a:extLst>
              <a:ext uri="{FF2B5EF4-FFF2-40B4-BE49-F238E27FC236}">
                <a16:creationId xmlns:a16="http://schemas.microsoft.com/office/drawing/2014/main" id="{7851C1DA-B010-4584-9BF3-D969426A09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556825-082E-493F-901C-D7E3E4435AF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A75F042-882B-4DE9-AB69-FF9D2E6BC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nl-NL" altLang="nl-NL"/>
              <a:t>ASSERTIEF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35EF4E-E157-486B-929B-0C2390FCE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durft voor jezelf op te komen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durft je mening te uiten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Durft en kunt gevoelens uiten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durft </a:t>
            </a:r>
            <a:r>
              <a:rPr lang="nl-NL" altLang="nl-NL">
                <a:latin typeface="Times New Roman" panose="02020603050405020304" pitchFamily="18" charset="0"/>
              </a:rPr>
              <a:t>‘</a:t>
            </a:r>
            <a:r>
              <a:rPr lang="nl-NL" altLang="nl-NL"/>
              <a:t>NEE</a:t>
            </a:r>
            <a:r>
              <a:rPr lang="nl-NL" altLang="nl-NL">
                <a:latin typeface="Times New Roman" panose="02020603050405020304" pitchFamily="18" charset="0"/>
              </a:rPr>
              <a:t>’</a:t>
            </a:r>
            <a:r>
              <a:rPr lang="nl-NL" altLang="nl-NL"/>
              <a:t> te zeggen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durft initiatieven te nemen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laat een ander in zijn waarde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Toont respect voor jezelf en anderen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41C5163D-E6D9-42E3-BF81-6E18C2FE3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r>
              <a:rPr lang="nl-NL" altLang="nl-NL"/>
              <a:t>Hoe assertief – subassertief ben jij????????????????</a:t>
            </a:r>
          </a:p>
        </p:txBody>
      </p:sp>
      <p:sp>
        <p:nvSpPr>
          <p:cNvPr id="12291" name="Tijdelijke aanduiding voor inhoud 2">
            <a:extLst>
              <a:ext uri="{FF2B5EF4-FFF2-40B4-BE49-F238E27FC236}">
                <a16:creationId xmlns:a16="http://schemas.microsoft.com/office/drawing/2014/main" id="{3EE4FD0E-321A-44AA-B8FC-DCB4BCD33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12292" name="Picture 2">
            <a:extLst>
              <a:ext uri="{FF2B5EF4-FFF2-40B4-BE49-F238E27FC236}">
                <a16:creationId xmlns:a16="http://schemas.microsoft.com/office/drawing/2014/main" id="{A729B022-48D9-477E-AB70-90E1A5D73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663" y="1773238"/>
            <a:ext cx="64849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D69F29B6-5C19-4214-BC0A-2AD341494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3315" name="Tijdelijke aanduiding voor inhoud 2">
            <a:extLst>
              <a:ext uri="{FF2B5EF4-FFF2-40B4-BE49-F238E27FC236}">
                <a16:creationId xmlns:a16="http://schemas.microsoft.com/office/drawing/2014/main" id="{BBE3081A-7B18-4617-BD19-8AC4259CA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F4BF392C-D693-4739-8E9D-5D69B8362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2614613"/>
            <a:ext cx="5132388" cy="297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3327B1A-0A51-4FFB-BFC0-BECE7202D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nl-NL" altLang="nl-NL"/>
              <a:t>GEVOLG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A3F930C-F0A8-4A11-AAF7-AFE4F5967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Anderen houden rekening met jou</a:t>
            </a:r>
          </a:p>
          <a:p>
            <a:pPr eaLnBrk="1" hangingPunct="1"/>
            <a:r>
              <a:rPr lang="nl-NL" altLang="nl-NL"/>
              <a:t>Je hebt zelfvertrouwen</a:t>
            </a:r>
          </a:p>
          <a:p>
            <a:pPr eaLnBrk="1" hangingPunct="1"/>
            <a:r>
              <a:rPr lang="nl-NL" altLang="nl-NL"/>
              <a:t>Goede wederzijdse communicatie</a:t>
            </a:r>
          </a:p>
          <a:p>
            <a:pPr eaLnBrk="1" hangingPunct="1"/>
            <a:r>
              <a:rPr lang="nl-NL" altLang="nl-NL"/>
              <a:t>Betere relaties</a:t>
            </a:r>
          </a:p>
          <a:p>
            <a:pPr eaLnBrk="1" hangingPunct="1"/>
            <a:r>
              <a:rPr lang="nl-NL" altLang="nl-NL"/>
              <a:t>Respect van anderen</a:t>
            </a:r>
          </a:p>
          <a:p>
            <a:pPr eaLnBrk="1" hangingPunct="1"/>
            <a:r>
              <a:rPr lang="nl-NL" altLang="nl-NL"/>
              <a:t>Voor je mening opkomen zonder anderen te kwetsen</a:t>
            </a:r>
          </a:p>
          <a:p>
            <a:pPr eaLnBrk="1" hangingPunct="1"/>
            <a:endParaRPr lang="nl-NL" alt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B12CDE2F-CA9C-4598-9C69-8FE5F5586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5123" name="Tijdelijke aanduiding voor inhoud 2">
            <a:extLst>
              <a:ext uri="{FF2B5EF4-FFF2-40B4-BE49-F238E27FC236}">
                <a16:creationId xmlns:a16="http://schemas.microsoft.com/office/drawing/2014/main" id="{CB0CBFF2-953A-4751-AD6F-86C0EF16A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1773238"/>
            <a:ext cx="7980362" cy="4748212"/>
          </a:xfrm>
        </p:spPr>
        <p:txBody>
          <a:bodyPr/>
          <a:lstStyle/>
          <a:p>
            <a:endParaRPr lang="nl-NL" altLang="nl-NL"/>
          </a:p>
        </p:txBody>
      </p:sp>
      <p:pic>
        <p:nvPicPr>
          <p:cNvPr id="5124" name="Picture 2">
            <a:extLst>
              <a:ext uri="{FF2B5EF4-FFF2-40B4-BE49-F238E27FC236}">
                <a16:creationId xmlns:a16="http://schemas.microsoft.com/office/drawing/2014/main" id="{FFCB52F0-57D3-4798-8899-CCA6A4797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1347788"/>
            <a:ext cx="413385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EFAC9C9-D3C2-42E2-A8A9-5AF3DC974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nl-NL" altLang="nl-NL"/>
              <a:t>SUB-ASSERTIVITEIT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A67B521-0C3A-4AE1-9EAC-D52157A8E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laat gemakkelijk over je heen lopen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stelt je afhankelijk op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durft geen </a:t>
            </a:r>
            <a:r>
              <a:rPr lang="nl-NL" altLang="nl-NL">
                <a:latin typeface="Times New Roman" panose="02020603050405020304" pitchFamily="18" charset="0"/>
              </a:rPr>
              <a:t>‘</a:t>
            </a:r>
            <a:r>
              <a:rPr lang="nl-NL" altLang="nl-NL"/>
              <a:t>NEE</a:t>
            </a:r>
            <a:r>
              <a:rPr lang="nl-NL" altLang="nl-NL">
                <a:latin typeface="Times New Roman" panose="02020603050405020304" pitchFamily="18" charset="0"/>
              </a:rPr>
              <a:t>’ </a:t>
            </a:r>
            <a:r>
              <a:rPr lang="nl-NL" altLang="nl-NL"/>
              <a:t>te zeggen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geeft niet je eigen mening of je durft  dat niet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bent bang om een conflict uit te lokken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>
            <a:extLst>
              <a:ext uri="{FF2B5EF4-FFF2-40B4-BE49-F238E27FC236}">
                <a16:creationId xmlns:a16="http://schemas.microsoft.com/office/drawing/2014/main" id="{B34B7DC8-3087-4FCC-88C1-9359D8C2D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altLang="nl-NL"/>
          </a:p>
        </p:txBody>
      </p:sp>
      <p:sp>
        <p:nvSpPr>
          <p:cNvPr id="7171" name="Tijdelijke aanduiding voor inhoud 2">
            <a:extLst>
              <a:ext uri="{FF2B5EF4-FFF2-40B4-BE49-F238E27FC236}">
                <a16:creationId xmlns:a16="http://schemas.microsoft.com/office/drawing/2014/main" id="{E44DF95F-692D-44EB-AEF6-EE8A1D0BF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Toont weinig of geen initiatief omdat je dat niet durft</a:t>
            </a:r>
          </a:p>
          <a:p>
            <a:pPr eaLnBrk="1" hangingPunct="1"/>
            <a:r>
              <a:rPr lang="nl-NL" altLang="nl-NL"/>
              <a:t>Je blijft liever op de achtergrond</a:t>
            </a:r>
          </a:p>
          <a:p>
            <a:pPr eaLnBrk="1" hangingPunct="1"/>
            <a:r>
              <a:rPr lang="nl-NL" altLang="nl-NL"/>
              <a:t>Je vindt het lastig om je te mengen in een groep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06D3D9-AF9D-4ED3-8EF4-A15D4F33A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nl-NL" altLang="nl-NL"/>
              <a:t>GEVOLG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E8FC8C4-E437-465E-901D-2CFEAE647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Anderen houden weinig of geen rekening met jou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Geeft weinig zelfvertrouwen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Geeft weinig zelfrespect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Weinig respect van anderen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Geeft frustratie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FCF84D74-3609-4C74-954B-B49E1D2CA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endParaRPr lang="nl-NL" altLang="nl-NL"/>
          </a:p>
        </p:txBody>
      </p:sp>
      <p:sp>
        <p:nvSpPr>
          <p:cNvPr id="9219" name="Tijdelijke aanduiding voor inhoud 2">
            <a:extLst>
              <a:ext uri="{FF2B5EF4-FFF2-40B4-BE49-F238E27FC236}">
                <a16:creationId xmlns:a16="http://schemas.microsoft.com/office/drawing/2014/main" id="{D29A708F-3D80-4DAF-8ADF-6D4C31CFE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A9193248-F5D5-4BAA-9681-7237CD650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C2A6869-FA72-42D1-AF74-D327E1920F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nl-NL" altLang="nl-NL"/>
              <a:t>AGRESSIEF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CD6A194-28F5-4794-8D0E-6CA8F68DB6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Voor je mening opkomen daarbij geen rekening houden met de ander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De ander de mond snoeren of belachelijk maken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Je zin doordrijven, overheersen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De ander niet aan het woord laten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5B04B10-180F-4FD6-8A75-BCD2AB6EE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nl-NL" altLang="nl-NL"/>
              <a:t>GEVOLG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6AB0F24-B2D1-4FC7-BB45-4B6A017A0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Gevoel van macht</a:t>
            </a:r>
          </a:p>
          <a:p>
            <a:pPr eaLnBrk="1" hangingPunct="1"/>
            <a:r>
              <a:rPr lang="nl-NL" altLang="nl-NL"/>
              <a:t>Veel conflicten</a:t>
            </a:r>
          </a:p>
          <a:p>
            <a:pPr eaLnBrk="1" hangingPunct="1"/>
            <a:r>
              <a:rPr lang="nl-NL" altLang="nl-NL"/>
              <a:t>Verlies van relaties</a:t>
            </a:r>
          </a:p>
          <a:p>
            <a:pPr eaLnBrk="1" hangingPunct="1"/>
            <a:r>
              <a:rPr lang="nl-NL" altLang="nl-NL"/>
              <a:t>Weinig respect van anderen</a:t>
            </a:r>
          </a:p>
          <a:p>
            <a:pPr eaLnBrk="1" hangingPunct="1"/>
            <a:endParaRPr lang="nl-NL" altLang="nl-NL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streept">
  <a:themeElements>
    <a:clrScheme name="Gestreept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Gestreept">
      <a:majorFont>
        <a:latin typeface="Verdana"/>
        <a:ea typeface=""/>
        <a:cs typeface="Times New Roman"/>
      </a:majorFont>
      <a:minorFont>
        <a:latin typeface="Verdana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Times New Roman" charset="0"/>
          </a:defRPr>
        </a:defPPr>
      </a:lstStyle>
    </a:lnDef>
  </a:objectDefaults>
  <a:extraClrSchemeLst>
    <a:extraClrScheme>
      <a:clrScheme name="Gestreept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streept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streept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streept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D5A48643D904F97D662C48648E8F8" ma:contentTypeVersion="4" ma:contentTypeDescription="Een nieuw document maken." ma:contentTypeScope="" ma:versionID="2283641bf2c77eb3e3f1a1ca5aed390c">
  <xsd:schema xmlns:xsd="http://www.w3.org/2001/XMLSchema" xmlns:xs="http://www.w3.org/2001/XMLSchema" xmlns:p="http://schemas.microsoft.com/office/2006/metadata/properties" xmlns:ns2="c7ead509-2764-4262-b0e3-d990ce7b6307" xmlns:ns3="0033191b-e24d-4e4a-bc7b-195b292d667b" targetNamespace="http://schemas.microsoft.com/office/2006/metadata/properties" ma:root="true" ma:fieldsID="8ae7c5fc2543e450650001781ae779f5" ns2:_="" ns3:_="">
    <xsd:import namespace="c7ead509-2764-4262-b0e3-d990ce7b6307"/>
    <xsd:import namespace="0033191b-e24d-4e4a-bc7b-195b292d66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ead509-2764-4262-b0e3-d990ce7b63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3191b-e24d-4e4a-bc7b-195b292d6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31D19D-A4CB-4EDB-BB67-FC37D4331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ead509-2764-4262-b0e3-d990ce7b6307"/>
    <ds:schemaRef ds:uri="0033191b-e24d-4e4a-bc7b-195b292d66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D8CE3A-1D08-43A0-9AC5-1E6AD14F37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Designs\Gestreept.pot</Template>
  <TotalTime>61</TotalTime>
  <Words>210</Words>
  <Application>Microsoft Office PowerPoint</Application>
  <PresentationFormat>Diavoorstelling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Times New Roman</vt:lpstr>
      <vt:lpstr>Verdana</vt:lpstr>
      <vt:lpstr>Wingdings</vt:lpstr>
      <vt:lpstr>Gestreept</vt:lpstr>
      <vt:lpstr>ASSERTIEF</vt:lpstr>
      <vt:lpstr>GEVOLG</vt:lpstr>
      <vt:lpstr>PowerPoint-presentatie</vt:lpstr>
      <vt:lpstr>SUB-ASSERTIVITEIT</vt:lpstr>
      <vt:lpstr>PowerPoint-presentatie</vt:lpstr>
      <vt:lpstr>GEVOLG</vt:lpstr>
      <vt:lpstr>PowerPoint-presentatie</vt:lpstr>
      <vt:lpstr>AGRESSIEF</vt:lpstr>
      <vt:lpstr>GEVOLG</vt:lpstr>
      <vt:lpstr>Hoe assertief – subassertief ben jij????????????????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ASSERTIVITEIT</dc:title>
  <dc:creator>Henk Hermsen</dc:creator>
  <cp:lastModifiedBy>Bouke Cuperus</cp:lastModifiedBy>
  <cp:revision>7</cp:revision>
  <dcterms:created xsi:type="dcterms:W3CDTF">2010-11-16T21:39:12Z</dcterms:created>
  <dcterms:modified xsi:type="dcterms:W3CDTF">2018-07-15T10:48:18Z</dcterms:modified>
</cp:coreProperties>
</file>