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5"/>
  </p:sldMasterIdLst>
  <p:notesMasterIdLst>
    <p:notesMasterId r:id="rId23"/>
  </p:notesMasterIdLst>
  <p:handoutMasterIdLst>
    <p:handoutMasterId r:id="rId24"/>
  </p:handoutMasterIdLst>
  <p:sldIdLst>
    <p:sldId id="351" r:id="rId6"/>
    <p:sldId id="363" r:id="rId7"/>
    <p:sldId id="366" r:id="rId8"/>
    <p:sldId id="367" r:id="rId9"/>
    <p:sldId id="368" r:id="rId10"/>
    <p:sldId id="369" r:id="rId11"/>
    <p:sldId id="370" r:id="rId12"/>
    <p:sldId id="374" r:id="rId13"/>
    <p:sldId id="364" r:id="rId14"/>
    <p:sldId id="365" r:id="rId15"/>
    <p:sldId id="357" r:id="rId16"/>
    <p:sldId id="373" r:id="rId17"/>
    <p:sldId id="375" r:id="rId18"/>
    <p:sldId id="359" r:id="rId19"/>
    <p:sldId id="360" r:id="rId20"/>
    <p:sldId id="361" r:id="rId21"/>
    <p:sldId id="371" r:id="rId22"/>
  </p:sldIdLst>
  <p:sldSz cx="9144000" cy="6858000" type="screen4x3"/>
  <p:notesSz cx="6781800" cy="99202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B"/>
    <a:srgbClr val="180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700" autoAdjust="0"/>
  </p:normalViewPr>
  <p:slideViewPr>
    <p:cSldViewPr showGuides="1">
      <p:cViewPr varScale="1">
        <p:scale>
          <a:sx n="68" d="100"/>
          <a:sy n="68" d="100"/>
        </p:scale>
        <p:origin x="13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48" y="-90"/>
      </p:cViewPr>
      <p:guideLst>
        <p:guide orient="horz" pos="3125"/>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8780" cy="496014"/>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41451" y="0"/>
            <a:ext cx="2938780" cy="496014"/>
          </a:xfrm>
          <a:prstGeom prst="rect">
            <a:avLst/>
          </a:prstGeom>
        </p:spPr>
        <p:txBody>
          <a:bodyPr vert="horz" lIns="91440" tIns="45720" rIns="91440" bIns="45720" rtlCol="0"/>
          <a:lstStyle>
            <a:lvl1pPr algn="r">
              <a:defRPr sz="1200"/>
            </a:lvl1pPr>
          </a:lstStyle>
          <a:p>
            <a:fld id="{A2125D92-191A-4CC1-BA1C-F56D1352B420}" type="datetimeFigureOut">
              <a:rPr lang="nl-NL" smtClean="0"/>
              <a:pPr/>
              <a:t>30-6-2018</a:t>
            </a:fld>
            <a:endParaRPr lang="nl-NL" dirty="0"/>
          </a:p>
        </p:txBody>
      </p:sp>
      <p:sp>
        <p:nvSpPr>
          <p:cNvPr id="5" name="Tijdelijke aanduiding voor dianummer 4"/>
          <p:cNvSpPr>
            <a:spLocks noGrp="1"/>
          </p:cNvSpPr>
          <p:nvPr>
            <p:ph type="sldNum" sz="quarter" idx="3"/>
          </p:nvPr>
        </p:nvSpPr>
        <p:spPr>
          <a:xfrm>
            <a:off x="3841451" y="9422552"/>
            <a:ext cx="2938780" cy="496014"/>
          </a:xfrm>
          <a:prstGeom prst="rect">
            <a:avLst/>
          </a:prstGeom>
        </p:spPr>
        <p:txBody>
          <a:bodyPr vert="horz" lIns="91440" tIns="45720" rIns="91440" bIns="45720" rtlCol="0" anchor="b"/>
          <a:lstStyle>
            <a:lvl1pPr algn="r">
              <a:defRPr sz="1200"/>
            </a:lvl1pPr>
          </a:lstStyle>
          <a:p>
            <a:fld id="{F33E3EE3-7671-43AC-BF47-26D1FACFB177}" type="slidenum">
              <a:rPr lang="nl-NL" smtClean="0"/>
              <a:pPr/>
              <a:t>‹nr.›</a:t>
            </a:fld>
            <a:endParaRPr lang="nl-NL" dirty="0"/>
          </a:p>
        </p:txBody>
      </p:sp>
    </p:spTree>
    <p:extLst>
      <p:ext uri="{BB962C8B-B14F-4D97-AF65-F5344CB8AC3E}">
        <p14:creationId xmlns:p14="http://schemas.microsoft.com/office/powerpoint/2010/main" val="3069114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8780" cy="496014"/>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41451" y="0"/>
            <a:ext cx="2938780" cy="496014"/>
          </a:xfrm>
          <a:prstGeom prst="rect">
            <a:avLst/>
          </a:prstGeom>
        </p:spPr>
        <p:txBody>
          <a:bodyPr vert="horz" lIns="91440" tIns="45720" rIns="91440" bIns="45720" rtlCol="0"/>
          <a:lstStyle>
            <a:lvl1pPr algn="r">
              <a:defRPr sz="1200"/>
            </a:lvl1pPr>
          </a:lstStyle>
          <a:p>
            <a:fld id="{953DFBCF-98E3-4ABC-ACDD-12236990AC8C}" type="datetimeFigureOut">
              <a:rPr lang="nl-NL" smtClean="0"/>
              <a:pPr/>
              <a:t>30-6-2018</a:t>
            </a:fld>
            <a:endParaRPr lang="nl-NL" dirty="0"/>
          </a:p>
        </p:txBody>
      </p:sp>
      <p:sp>
        <p:nvSpPr>
          <p:cNvPr id="4" name="Tijdelijke aanduiding voor dia-afbeelding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8180" y="4712137"/>
            <a:ext cx="5425440" cy="446413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2552"/>
            <a:ext cx="2938780" cy="496014"/>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41451" y="9422552"/>
            <a:ext cx="2938780" cy="496014"/>
          </a:xfrm>
          <a:prstGeom prst="rect">
            <a:avLst/>
          </a:prstGeom>
        </p:spPr>
        <p:txBody>
          <a:bodyPr vert="horz" lIns="91440" tIns="45720" rIns="91440" bIns="45720" rtlCol="0" anchor="b"/>
          <a:lstStyle>
            <a:lvl1pPr algn="r">
              <a:defRPr sz="1200"/>
            </a:lvl1pPr>
          </a:lstStyle>
          <a:p>
            <a:fld id="{10C4160C-C985-4388-9296-55D23B743DEA}" type="slidenum">
              <a:rPr lang="nl-NL" smtClean="0"/>
              <a:pPr/>
              <a:t>‹nr.›</a:t>
            </a:fld>
            <a:endParaRPr lang="nl-NL" dirty="0"/>
          </a:p>
        </p:txBody>
      </p:sp>
    </p:spTree>
    <p:extLst>
      <p:ext uri="{BB962C8B-B14F-4D97-AF65-F5344CB8AC3E}">
        <p14:creationId xmlns:p14="http://schemas.microsoft.com/office/powerpoint/2010/main" val="30063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t>Uitleg verschil ladder en trap</a:t>
            </a:r>
          </a:p>
        </p:txBody>
      </p:sp>
      <p:sp>
        <p:nvSpPr>
          <p:cNvPr id="4" name="Tijdelijke aanduiding voor dianummer 3"/>
          <p:cNvSpPr>
            <a:spLocks noGrp="1"/>
          </p:cNvSpPr>
          <p:nvPr>
            <p:ph type="sldNum" sz="quarter" idx="5"/>
          </p:nvPr>
        </p:nvSpPr>
        <p:spPr/>
        <p:txBody>
          <a:bodyPr/>
          <a:lstStyle/>
          <a:p>
            <a:pPr>
              <a:defRPr/>
            </a:pPr>
            <a:fld id="{D5735AE8-BAE2-47F6-9593-1205D4F94B68}" type="slidenum">
              <a:rPr lang="nl-NL" smtClean="0"/>
              <a:pPr>
                <a:defRPr/>
              </a:pPr>
              <a:t>2</a:t>
            </a:fld>
            <a:endParaRPr lang="nl-NL"/>
          </a:p>
        </p:txBody>
      </p:sp>
    </p:spTree>
    <p:extLst>
      <p:ext uri="{BB962C8B-B14F-4D97-AF65-F5344CB8AC3E}">
        <p14:creationId xmlns:p14="http://schemas.microsoft.com/office/powerpoint/2010/main" val="131843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hier wanneer</a:t>
            </a:r>
            <a:r>
              <a:rPr lang="nl-NL" baseline="0" dirty="0"/>
              <a:t> mogelijk foto’s uit het eigen bedrijf. Kunnen zowel goed als fout voorbeelden zijn.</a:t>
            </a:r>
            <a:endParaRPr lang="nl-NL" dirty="0"/>
          </a:p>
        </p:txBody>
      </p:sp>
      <p:sp>
        <p:nvSpPr>
          <p:cNvPr id="4" name="Tijdelijke aanduiding voor dianummer 3"/>
          <p:cNvSpPr>
            <a:spLocks noGrp="1"/>
          </p:cNvSpPr>
          <p:nvPr>
            <p:ph type="sldNum" sz="quarter" idx="10"/>
          </p:nvPr>
        </p:nvSpPr>
        <p:spPr/>
        <p:txBody>
          <a:bodyPr/>
          <a:lstStyle/>
          <a:p>
            <a:fld id="{10C4160C-C985-4388-9296-55D23B743DEA}" type="slidenum">
              <a:rPr lang="nl-NL" smtClean="0"/>
              <a:pPr/>
              <a:t>3</a:t>
            </a:fld>
            <a:endParaRPr lang="nl-NL" dirty="0"/>
          </a:p>
        </p:txBody>
      </p:sp>
    </p:spTree>
    <p:extLst>
      <p:ext uri="{BB962C8B-B14F-4D97-AF65-F5344CB8AC3E}">
        <p14:creationId xmlns:p14="http://schemas.microsoft.com/office/powerpoint/2010/main" val="48103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tx1">
                    <a:lumMod val="50000"/>
                    <a:lumOff val="50000"/>
                  </a:schemeClr>
                </a:solidFill>
              </a:rPr>
              <a:t>De hier genoemde cijfers zijn</a:t>
            </a:r>
            <a:r>
              <a:rPr lang="nl-NL" baseline="0" dirty="0">
                <a:solidFill>
                  <a:schemeClr val="tx1">
                    <a:lumMod val="50000"/>
                    <a:lumOff val="50000"/>
                  </a:schemeClr>
                </a:solidFill>
              </a:rPr>
              <a:t> van </a:t>
            </a:r>
            <a:r>
              <a:rPr lang="nl-NL" baseline="0">
                <a:solidFill>
                  <a:schemeClr val="tx1">
                    <a:lumMod val="50000"/>
                    <a:lumOff val="50000"/>
                  </a:schemeClr>
                </a:solidFill>
              </a:rPr>
              <a:t>Inspectie SZW, niet </a:t>
            </a:r>
            <a:r>
              <a:rPr lang="nl-NL" baseline="0" dirty="0">
                <a:solidFill>
                  <a:schemeClr val="tx1">
                    <a:lumMod val="50000"/>
                    <a:lumOff val="50000"/>
                  </a:schemeClr>
                </a:solidFill>
              </a:rPr>
              <a:t>alleen</a:t>
            </a:r>
            <a:r>
              <a:rPr lang="nl-NL" dirty="0">
                <a:solidFill>
                  <a:schemeClr val="tx1">
                    <a:lumMod val="50000"/>
                    <a:lumOff val="50000"/>
                  </a:schemeClr>
                </a:solidFill>
              </a:rPr>
              <a:t> van de bouw,</a:t>
            </a:r>
            <a:r>
              <a:rPr lang="nl-NL" baseline="0" dirty="0">
                <a:solidFill>
                  <a:schemeClr val="tx1">
                    <a:lumMod val="50000"/>
                    <a:lumOff val="50000"/>
                  </a:schemeClr>
                </a:solidFill>
              </a:rPr>
              <a:t> maar van alle branches.</a:t>
            </a:r>
            <a:endParaRPr lang="nl-NL" dirty="0"/>
          </a:p>
        </p:txBody>
      </p:sp>
      <p:sp>
        <p:nvSpPr>
          <p:cNvPr id="4" name="Tijdelijke aanduiding voor dianummer 3"/>
          <p:cNvSpPr>
            <a:spLocks noGrp="1"/>
          </p:cNvSpPr>
          <p:nvPr>
            <p:ph type="sldNum" sz="quarter" idx="10"/>
          </p:nvPr>
        </p:nvSpPr>
        <p:spPr/>
        <p:txBody>
          <a:bodyPr/>
          <a:lstStyle/>
          <a:p>
            <a:fld id="{10C4160C-C985-4388-9296-55D23B743DEA}" type="slidenum">
              <a:rPr lang="nl-NL" smtClean="0"/>
              <a:pPr/>
              <a:t>9</a:t>
            </a:fld>
            <a:endParaRPr lang="nl-NL" dirty="0"/>
          </a:p>
        </p:txBody>
      </p:sp>
    </p:spTree>
    <p:extLst>
      <p:ext uri="{BB962C8B-B14F-4D97-AF65-F5344CB8AC3E}">
        <p14:creationId xmlns:p14="http://schemas.microsoft.com/office/powerpoint/2010/main" val="22422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ladder mag je alleen als werkplek gebruiken als er geen veiliger middel kan worden ingezet. Een veiliger middel is bijvoorbeeld een vaste steiger, rolsteiger of hoogwerker. </a:t>
            </a:r>
          </a:p>
          <a:p>
            <a:r>
              <a:rPr lang="nl-NL" sz="1200" kern="1200" dirty="0">
                <a:solidFill>
                  <a:schemeClr val="tx1"/>
                </a:solidFill>
                <a:effectLst/>
                <a:latin typeface="+mn-lt"/>
                <a:ea typeface="+mn-ea"/>
                <a:cs typeface="+mn-cs"/>
              </a:rPr>
              <a:t>Als er niet genoeg ruimte is om een steiger te bouwen of een hoogwerker te gebruiken, mag je vanaf een ladder werken. Het moet wel zo zijn dat er echt geen ruimte is voor een steiger of hoogwerker. Als er alleen maar een stapel materiaal in de weg ligt, is dat geen goede reden om een ladder te gebruiken. Ook is het denkbaar dat het opbouwen en afbreken van een steiger op zichzelf weer andere gevaren meebrengt, die groter zijn dan de gevaren van het doen van de klus vanaf een ladder. Ook in dat geval mag je een ladder gebruiken. </a:t>
            </a:r>
          </a:p>
          <a:p>
            <a:r>
              <a:rPr lang="nl-NL" sz="1200" kern="1200" dirty="0">
                <a:solidFill>
                  <a:schemeClr val="tx1"/>
                </a:solidFill>
                <a:effectLst/>
                <a:latin typeface="+mn-lt"/>
                <a:ea typeface="+mn-ea"/>
                <a:cs typeface="+mn-cs"/>
              </a:rPr>
              <a:t>De richtlijn (voorschriften inzake veiligheid en gezondheid bij het gebruik door werknemers van arbeidsmiddelen zoals een ladder op de arbeidsplaats) zegt bij economische overwegingen het volgende: </a:t>
            </a:r>
            <a:r>
              <a:rPr lang="nl-NL" sz="1200" i="1" kern="1200" dirty="0">
                <a:solidFill>
                  <a:schemeClr val="tx1"/>
                </a:solidFill>
                <a:effectLst/>
                <a:latin typeface="+mn-lt"/>
                <a:ea typeface="+mn-ea"/>
                <a:cs typeface="+mn-cs"/>
              </a:rPr>
              <a:t>de verbetering van de veiligheid, de hygiëne en de gezondheid van werknemers op het werk is een doel dat niet aan zuiver economische overwegingen ondergeschikt mag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10C4160C-C985-4388-9296-55D23B743DEA}" type="slidenum">
              <a:rPr lang="nl-NL" smtClean="0"/>
              <a:pPr/>
              <a:t>10</a:t>
            </a:fld>
            <a:endParaRPr lang="nl-NL" dirty="0"/>
          </a:p>
        </p:txBody>
      </p:sp>
    </p:spTree>
    <p:extLst>
      <p:ext uri="{BB962C8B-B14F-4D97-AF65-F5344CB8AC3E}">
        <p14:creationId xmlns:p14="http://schemas.microsoft.com/office/powerpoint/2010/main" val="95467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kern="1200" dirty="0">
                <a:solidFill>
                  <a:schemeClr val="tx1"/>
                </a:solidFill>
                <a:effectLst/>
                <a:latin typeface="+mn-lt"/>
                <a:ea typeface="+mn-ea"/>
                <a:cs typeface="+mn-cs"/>
              </a:rPr>
              <a:t>De totale </a:t>
            </a:r>
            <a:r>
              <a:rPr lang="nl-NL" sz="1200" kern="1200" dirty="0" err="1">
                <a:solidFill>
                  <a:schemeClr val="tx1"/>
                </a:solidFill>
                <a:effectLst/>
                <a:latin typeface="+mn-lt"/>
                <a:ea typeface="+mn-ea"/>
                <a:cs typeface="+mn-cs"/>
              </a:rPr>
              <a:t>statijd</a:t>
            </a:r>
            <a:r>
              <a:rPr lang="nl-NL" sz="1200" kern="1200" dirty="0">
                <a:solidFill>
                  <a:schemeClr val="tx1"/>
                </a:solidFill>
                <a:effectLst/>
                <a:latin typeface="+mn-lt"/>
                <a:ea typeface="+mn-ea"/>
                <a:cs typeface="+mn-cs"/>
              </a:rPr>
              <a:t> is de optelsom van alle tijd dat er op een ladder of trap wordt gewerkt voor het totale project (inclusief alle deelprojecten en uitbesteed werk). </a:t>
            </a:r>
          </a:p>
          <a:p>
            <a:r>
              <a:rPr lang="nl-NL" sz="1200" b="0" i="0" u="none" strike="noStrike" kern="1200" baseline="0" dirty="0">
                <a:solidFill>
                  <a:schemeClr val="tx1"/>
                </a:solidFill>
                <a:latin typeface="+mn-lt"/>
                <a:ea typeface="+mn-ea"/>
                <a:cs typeface="+mn-cs"/>
              </a:rPr>
              <a:t>Gereedschap waarmee op de gebruiker een momentkracht kan worden uitgeoefend van meer dan 100 N, zoals bijvoorbeeld hogedrukreinigers, slijptollen, handfreesmachines</a:t>
            </a:r>
          </a:p>
          <a:p>
            <a:r>
              <a:rPr lang="nl-NL" sz="1200" b="0" i="0" u="none" strike="noStrike" kern="1200" baseline="0" dirty="0">
                <a:solidFill>
                  <a:schemeClr val="tx1"/>
                </a:solidFill>
                <a:latin typeface="+mn-lt"/>
                <a:ea typeface="+mn-ea"/>
                <a:cs typeface="+mn-cs"/>
              </a:rPr>
              <a:t>of koevoeten, mag sowieso niet gebruikt worden op een ladder/trap. Tussen de 50 en 100 N moet overlegd worden over de risico’s.</a:t>
            </a:r>
            <a:endParaRPr lang="nl-NL" dirty="0"/>
          </a:p>
        </p:txBody>
      </p:sp>
      <p:sp>
        <p:nvSpPr>
          <p:cNvPr id="4" name="Tijdelijke aanduiding voor dianummer 3"/>
          <p:cNvSpPr>
            <a:spLocks noGrp="1"/>
          </p:cNvSpPr>
          <p:nvPr>
            <p:ph type="sldNum" sz="quarter" idx="5"/>
          </p:nvPr>
        </p:nvSpPr>
        <p:spPr/>
        <p:txBody>
          <a:bodyPr/>
          <a:lstStyle/>
          <a:p>
            <a:pPr>
              <a:defRPr/>
            </a:pPr>
            <a:fld id="{FCD2C5FF-6AB4-415E-9B3F-2E64B152C5D8}" type="slidenum">
              <a:rPr lang="nl-NL" smtClean="0"/>
              <a:pPr>
                <a:defRPr/>
              </a:pPr>
              <a:t>12</a:t>
            </a:fld>
            <a:endParaRPr lang="nl-NL"/>
          </a:p>
        </p:txBody>
      </p:sp>
    </p:spTree>
    <p:extLst>
      <p:ext uri="{BB962C8B-B14F-4D97-AF65-F5344CB8AC3E}">
        <p14:creationId xmlns:p14="http://schemas.microsoft.com/office/powerpoint/2010/main" val="177118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kern="1200" dirty="0">
                <a:solidFill>
                  <a:schemeClr val="tx1"/>
                </a:solidFill>
                <a:effectLst/>
                <a:latin typeface="+mn-lt"/>
                <a:ea typeface="+mn-ea"/>
                <a:cs typeface="+mn-cs"/>
              </a:rPr>
              <a:t>De totale </a:t>
            </a:r>
            <a:r>
              <a:rPr lang="nl-NL" sz="1200" kern="1200" dirty="0" err="1">
                <a:solidFill>
                  <a:schemeClr val="tx1"/>
                </a:solidFill>
                <a:effectLst/>
                <a:latin typeface="+mn-lt"/>
                <a:ea typeface="+mn-ea"/>
                <a:cs typeface="+mn-cs"/>
              </a:rPr>
              <a:t>statijd</a:t>
            </a:r>
            <a:r>
              <a:rPr lang="nl-NL" sz="1200" kern="1200" dirty="0">
                <a:solidFill>
                  <a:schemeClr val="tx1"/>
                </a:solidFill>
                <a:effectLst/>
                <a:latin typeface="+mn-lt"/>
                <a:ea typeface="+mn-ea"/>
                <a:cs typeface="+mn-cs"/>
              </a:rPr>
              <a:t> is de optelsom van alle tijd dat er op een ladder of trap wordt gewerkt voor het totale project (inclusief alle deelprojecten en uitbesteed werk). </a:t>
            </a:r>
          </a:p>
          <a:p>
            <a:r>
              <a:rPr lang="nl-NL" sz="1200" b="0" i="0" u="none" strike="noStrike" kern="1200" baseline="0" dirty="0">
                <a:solidFill>
                  <a:schemeClr val="tx1"/>
                </a:solidFill>
                <a:latin typeface="+mn-lt"/>
                <a:ea typeface="+mn-ea"/>
                <a:cs typeface="+mn-cs"/>
              </a:rPr>
              <a:t>Gereedschap waarmee op de gebruiker een momentkracht kan worden uitgeoefend van meer dan 100 N, zoals bijvoorbeeld hogedrukreinigers, slijptollen, handfreesmachines</a:t>
            </a:r>
          </a:p>
          <a:p>
            <a:r>
              <a:rPr lang="nl-NL" sz="1200" b="0" i="0" u="none" strike="noStrike" kern="1200" baseline="0" dirty="0">
                <a:solidFill>
                  <a:schemeClr val="tx1"/>
                </a:solidFill>
                <a:latin typeface="+mn-lt"/>
                <a:ea typeface="+mn-ea"/>
                <a:cs typeface="+mn-cs"/>
              </a:rPr>
              <a:t>of koevoeten, mag sowieso niet gebruikt worden op een ladder/trap. Tussen de 50 en 100 N moet overlegd worden over de risico’s.</a:t>
            </a:r>
            <a:endParaRPr lang="nl-NL" dirty="0"/>
          </a:p>
        </p:txBody>
      </p:sp>
      <p:sp>
        <p:nvSpPr>
          <p:cNvPr id="4" name="Tijdelijke aanduiding voor dianummer 3"/>
          <p:cNvSpPr>
            <a:spLocks noGrp="1"/>
          </p:cNvSpPr>
          <p:nvPr>
            <p:ph type="sldNum" sz="quarter" idx="5"/>
          </p:nvPr>
        </p:nvSpPr>
        <p:spPr/>
        <p:txBody>
          <a:bodyPr/>
          <a:lstStyle/>
          <a:p>
            <a:pPr>
              <a:defRPr/>
            </a:pPr>
            <a:fld id="{FCD2C5FF-6AB4-415E-9B3F-2E64B152C5D8}" type="slidenum">
              <a:rPr lang="nl-NL" smtClean="0">
                <a:solidFill>
                  <a:prstClr val="black"/>
                </a:solidFill>
              </a:rPr>
              <a:pPr>
                <a:defRPr/>
              </a:pPr>
              <a:t>13</a:t>
            </a:fld>
            <a:endParaRPr lang="nl-NL">
              <a:solidFill>
                <a:prstClr val="black"/>
              </a:solidFill>
            </a:endParaRPr>
          </a:p>
        </p:txBody>
      </p:sp>
    </p:spTree>
    <p:extLst>
      <p:ext uri="{BB962C8B-B14F-4D97-AF65-F5344CB8AC3E}">
        <p14:creationId xmlns:p14="http://schemas.microsoft.com/office/powerpoint/2010/main" val="152893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dia">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571507" y="0"/>
            <a:ext cx="5000625" cy="1009650"/>
          </a:xfrm>
          <a:prstGeom prst="rect">
            <a:avLst/>
          </a:prstGeom>
          <a:noFill/>
          <a:ln w="9525">
            <a:noFill/>
            <a:miter lim="800000"/>
            <a:headEnd/>
            <a:tailEnd/>
          </a:ln>
          <a:effectLst/>
        </p:spPr>
      </p:pic>
      <p:sp>
        <p:nvSpPr>
          <p:cNvPr id="11" name="Tijdelijke aanduiding voor afbeelding 10"/>
          <p:cNvSpPr>
            <a:spLocks noGrp="1"/>
          </p:cNvSpPr>
          <p:nvPr>
            <p:ph type="pic" sz="quarter" idx="12"/>
          </p:nvPr>
        </p:nvSpPr>
        <p:spPr>
          <a:xfrm>
            <a:off x="-32" y="966553"/>
            <a:ext cx="9144000" cy="539140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500042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500042 h 5143500"/>
              <a:gd name="connsiteX0" fmla="*/ 0 w 9144000"/>
              <a:gd name="connsiteY0" fmla="*/ 500042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500042 h 5143500"/>
              <a:gd name="connsiteX0" fmla="*/ 0 w 9144000"/>
              <a:gd name="connsiteY0" fmla="*/ 500042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500042 h 5143500"/>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530099"/>
              <a:gd name="connsiteX1" fmla="*/ 9144000 w 9144000"/>
              <a:gd name="connsiteY1" fmla="*/ 29433 h 5530099"/>
              <a:gd name="connsiteX2" fmla="*/ 9144000 w 9144000"/>
              <a:gd name="connsiteY2" fmla="*/ 5172933 h 5530099"/>
              <a:gd name="connsiteX3" fmla="*/ 0 w 9144000"/>
              <a:gd name="connsiteY3" fmla="*/ 5530099 h 5530099"/>
              <a:gd name="connsiteX4" fmla="*/ 0 w 9144000"/>
              <a:gd name="connsiteY4" fmla="*/ 529475 h 5530099"/>
              <a:gd name="connsiteX0" fmla="*/ 0 w 9144000"/>
              <a:gd name="connsiteY0" fmla="*/ 529475 h 5530099"/>
              <a:gd name="connsiteX1" fmla="*/ 9144000 w 9144000"/>
              <a:gd name="connsiteY1" fmla="*/ 29433 h 5530099"/>
              <a:gd name="connsiteX2" fmla="*/ 9144000 w 9144000"/>
              <a:gd name="connsiteY2" fmla="*/ 5530099 h 5530099"/>
              <a:gd name="connsiteX3" fmla="*/ 0 w 9144000"/>
              <a:gd name="connsiteY3" fmla="*/ 5530099 h 5530099"/>
              <a:gd name="connsiteX4" fmla="*/ 0 w 9144000"/>
              <a:gd name="connsiteY4" fmla="*/ 529475 h 553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30099">
                <a:moveTo>
                  <a:pt x="0" y="529475"/>
                </a:moveTo>
                <a:cubicBezTo>
                  <a:pt x="3857097" y="0"/>
                  <a:pt x="7679212" y="50624"/>
                  <a:pt x="9144000" y="29433"/>
                </a:cubicBezTo>
                <a:lnTo>
                  <a:pt x="9144000" y="5530099"/>
                </a:lnTo>
                <a:lnTo>
                  <a:pt x="0" y="5530099"/>
                </a:lnTo>
                <a:lnTo>
                  <a:pt x="0" y="529475"/>
                </a:lnTo>
                <a:close/>
              </a:path>
            </a:pathLst>
          </a:custGeom>
        </p:spPr>
        <p:txBody>
          <a:bodyPr/>
          <a:lstStyle/>
          <a:p>
            <a:r>
              <a:rPr lang="nl-NL" dirty="0"/>
              <a:t>Klik op het pictogram als u een afbeelding wilt toevoegen</a:t>
            </a:r>
          </a:p>
        </p:txBody>
      </p:sp>
      <p:sp>
        <p:nvSpPr>
          <p:cNvPr id="2" name="Titel 1"/>
          <p:cNvSpPr>
            <a:spLocks noGrp="1"/>
          </p:cNvSpPr>
          <p:nvPr>
            <p:ph type="ctrTitle" hasCustomPrompt="1"/>
          </p:nvPr>
        </p:nvSpPr>
        <p:spPr>
          <a:xfrm>
            <a:off x="442938" y="2000240"/>
            <a:ext cx="8243862" cy="1470025"/>
          </a:xfrm>
        </p:spPr>
        <p:txBody>
          <a:bodyPr>
            <a:noAutofit/>
          </a:bodyPr>
          <a:lstStyle>
            <a:lvl1pPr>
              <a:defRPr sz="4800" baseline="0">
                <a:solidFill>
                  <a:schemeClr val="bg1"/>
                </a:solidFill>
              </a:defRPr>
            </a:lvl1pPr>
          </a:lstStyle>
          <a:p>
            <a:r>
              <a:rPr lang="nl-NL" dirty="0"/>
              <a:t>Titel van de presentatie</a:t>
            </a:r>
          </a:p>
        </p:txBody>
      </p:sp>
      <p:sp>
        <p:nvSpPr>
          <p:cNvPr id="3" name="Ondertitel 2"/>
          <p:cNvSpPr>
            <a:spLocks noGrp="1"/>
          </p:cNvSpPr>
          <p:nvPr>
            <p:ph type="subTitle" idx="1" hasCustomPrompt="1"/>
          </p:nvPr>
        </p:nvSpPr>
        <p:spPr>
          <a:xfrm>
            <a:off x="471486" y="5492789"/>
            <a:ext cx="8215314" cy="507979"/>
          </a:xfrm>
        </p:spPr>
        <p:txBody>
          <a:bodyPr>
            <a:norm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Typ hier je naam en functie</a:t>
            </a:r>
          </a:p>
        </p:txBody>
      </p:sp>
      <p:pic>
        <p:nvPicPr>
          <p:cNvPr id="6" name="Picture 2"/>
          <p:cNvPicPr>
            <a:picLocks noChangeAspect="1" noChangeArrowheads="1"/>
          </p:cNvPicPr>
          <p:nvPr userDrawn="1"/>
        </p:nvPicPr>
        <p:blipFill>
          <a:blip r:embed="rId2" cstate="print"/>
          <a:srcRect/>
          <a:stretch>
            <a:fillRect/>
          </a:stretch>
        </p:blipFill>
        <p:spPr bwMode="auto">
          <a:xfrm>
            <a:off x="571507" y="0"/>
            <a:ext cx="5000625" cy="1009650"/>
          </a:xfrm>
          <a:prstGeom prst="rect">
            <a:avLst/>
          </a:prstGeom>
          <a:noFill/>
          <a:ln w="9525">
            <a:noFill/>
            <a:miter lim="800000"/>
            <a:headEnd/>
            <a:tailEnd/>
          </a:ln>
          <a:effectLst/>
        </p:spPr>
      </p:pic>
      <p:sp>
        <p:nvSpPr>
          <p:cNvPr id="7" name="Rechthoek 6"/>
          <p:cNvSpPr/>
          <p:nvPr userDrawn="1"/>
        </p:nvSpPr>
        <p:spPr>
          <a:xfrm>
            <a:off x="357158" y="6357958"/>
            <a:ext cx="2857520"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ard dia">
    <p:spTree>
      <p:nvGrpSpPr>
        <p:cNvPr id="1" name=""/>
        <p:cNvGrpSpPr/>
        <p:nvPr/>
      </p:nvGrpSpPr>
      <p:grpSpPr>
        <a:xfrm>
          <a:off x="0" y="0"/>
          <a:ext cx="0" cy="0"/>
          <a:chOff x="0" y="0"/>
          <a:chExt cx="0" cy="0"/>
        </a:xfrm>
      </p:grpSpPr>
      <p:sp>
        <p:nvSpPr>
          <p:cNvPr id="10" name="Tijdelijke aanduiding voor tekst 8"/>
          <p:cNvSpPr>
            <a:spLocks noGrp="1"/>
          </p:cNvSpPr>
          <p:nvPr>
            <p:ph type="body" sz="quarter" idx="10"/>
          </p:nvPr>
        </p:nvSpPr>
        <p:spPr>
          <a:xfrm>
            <a:off x="460495" y="1714488"/>
            <a:ext cx="8215313" cy="4429156"/>
          </a:xfrm>
        </p:spPr>
        <p:txBody>
          <a:bodyPr/>
          <a:lstStyle>
            <a:lvl4pPr marL="542925" indent="-180975">
              <a:defRPr/>
            </a:lvl4pPr>
            <a:lvl5pPr marL="712788" indent="-169863">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457200" y="71414"/>
            <a:ext cx="8258204" cy="1071570"/>
          </a:xfrm>
        </p:spPr>
        <p:txBody>
          <a:bodyPr/>
          <a:lstStyle/>
          <a:p>
            <a:r>
              <a:rPr lang="nl-NL"/>
              <a:t>Klik om de stijl te bewerken</a:t>
            </a:r>
            <a:endParaRPr lang="nl-NL" dirty="0"/>
          </a:p>
        </p:txBody>
      </p:sp>
      <p:sp>
        <p:nvSpPr>
          <p:cNvPr id="9" name="Tijdelijke aanduiding voor dianummer 4"/>
          <p:cNvSpPr>
            <a:spLocks noGrp="1"/>
          </p:cNvSpPr>
          <p:nvPr>
            <p:ph type="sldNum" sz="quarter" idx="11"/>
          </p:nvPr>
        </p:nvSpPr>
        <p:spPr>
          <a:xfrm>
            <a:off x="8319600" y="6362720"/>
            <a:ext cx="468562" cy="365125"/>
          </a:xfrm>
        </p:spPr>
        <p:txBody>
          <a:bodyPr/>
          <a:lstStyle/>
          <a:p>
            <a:fld id="{5D7EF3CC-C1DC-45C6-BBBC-4CCFE3D70B1B}" type="slidenum">
              <a:rPr lang="nl-NL" smtClean="0"/>
              <a:pPr/>
              <a:t>‹nr.›</a:t>
            </a:fld>
            <a:endParaRPr lang="nl-NL" dirty="0"/>
          </a:p>
        </p:txBody>
      </p:sp>
      <p:sp>
        <p:nvSpPr>
          <p:cNvPr id="11" name="Tijdelijke aanduiding voor voettekst 5"/>
          <p:cNvSpPr>
            <a:spLocks noGrp="1"/>
          </p:cNvSpPr>
          <p:nvPr>
            <p:ph type="ftr" sz="quarter" idx="12"/>
          </p:nvPr>
        </p:nvSpPr>
        <p:spPr>
          <a:xfrm>
            <a:off x="5428800" y="6362720"/>
            <a:ext cx="2880000" cy="365125"/>
          </a:xfrm>
        </p:spPr>
        <p:txBody>
          <a:bodyPr/>
          <a:lstStyle/>
          <a:p>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laatjes, tabellen, grafiek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9" name="Tijdelijke aanduiding voor dianummer 4"/>
          <p:cNvSpPr>
            <a:spLocks noGrp="1"/>
          </p:cNvSpPr>
          <p:nvPr>
            <p:ph type="sldNum" sz="quarter" idx="11"/>
          </p:nvPr>
        </p:nvSpPr>
        <p:spPr>
          <a:xfrm>
            <a:off x="8319600" y="6362720"/>
            <a:ext cx="468562" cy="365125"/>
          </a:xfrm>
        </p:spPr>
        <p:txBody>
          <a:bodyPr/>
          <a:lstStyle/>
          <a:p>
            <a:fld id="{5D7EF3CC-C1DC-45C6-BBBC-4CCFE3D70B1B}" type="slidenum">
              <a:rPr lang="nl-NL" smtClean="0"/>
              <a:pPr/>
              <a:t>‹nr.›</a:t>
            </a:fld>
            <a:endParaRPr lang="nl-NL" dirty="0"/>
          </a:p>
        </p:txBody>
      </p:sp>
      <p:sp>
        <p:nvSpPr>
          <p:cNvPr id="10" name="Tijdelijke aanduiding voor voettekst 5"/>
          <p:cNvSpPr>
            <a:spLocks noGrp="1"/>
          </p:cNvSpPr>
          <p:nvPr>
            <p:ph type="ftr" sz="quarter" idx="12"/>
          </p:nvPr>
        </p:nvSpPr>
        <p:spPr>
          <a:xfrm>
            <a:off x="5428800" y="6362720"/>
            <a:ext cx="2880000" cy="365125"/>
          </a:xfrm>
        </p:spPr>
        <p:txBody>
          <a:bodyPr/>
          <a:lstStyle/>
          <a:p>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en 1 fot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7" name="Tijdelijke aanduiding voor afbeelding 9"/>
          <p:cNvSpPr>
            <a:spLocks noGrp="1"/>
          </p:cNvSpPr>
          <p:nvPr>
            <p:ph type="pic" sz="quarter" idx="12"/>
          </p:nvPr>
        </p:nvSpPr>
        <p:spPr>
          <a:xfrm>
            <a:off x="4754443" y="1428736"/>
            <a:ext cx="3950079" cy="465969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473368 h 4659699"/>
              <a:gd name="connsiteX4" fmla="*/ 0 w 3929062"/>
              <a:gd name="connsiteY4" fmla="*/ 4659699 h 4659699"/>
              <a:gd name="connsiteX5" fmla="*/ 0 w 3929062"/>
              <a:gd name="connsiteY5" fmla="*/ 87753 h 4659699"/>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259006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616172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557254 w 3929062"/>
              <a:gd name="connsiteY3" fmla="*/ 4222767 h 4659699"/>
              <a:gd name="connsiteX4" fmla="*/ 0 w 3929062"/>
              <a:gd name="connsiteY4" fmla="*/ 4659699 h 4659699"/>
              <a:gd name="connsiteX5" fmla="*/ 0 w 3929062"/>
              <a:gd name="connsiteY5" fmla="*/ 87753 h 4659699"/>
              <a:gd name="connsiteX0" fmla="*/ 0 w 3950079"/>
              <a:gd name="connsiteY0" fmla="*/ 87753 h 4659699"/>
              <a:gd name="connsiteX1" fmla="*/ 3929062 w 3950079"/>
              <a:gd name="connsiteY1" fmla="*/ 16339 h 4659699"/>
              <a:gd name="connsiteX2" fmla="*/ 3929062 w 3950079"/>
              <a:gd name="connsiteY2" fmla="*/ 2016589 h 4659699"/>
              <a:gd name="connsiteX3" fmla="*/ 3946645 w 3950079"/>
              <a:gd name="connsiteY3" fmla="*/ 4650380 h 4659699"/>
              <a:gd name="connsiteX4" fmla="*/ 0 w 3950079"/>
              <a:gd name="connsiteY4" fmla="*/ 4659699 h 4659699"/>
              <a:gd name="connsiteX5" fmla="*/ 0 w 3950079"/>
              <a:gd name="connsiteY5" fmla="*/ 87753 h 46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079" h="4659699">
                <a:moveTo>
                  <a:pt x="0" y="87753"/>
                </a:moveTo>
                <a:cubicBezTo>
                  <a:pt x="1355925" y="0"/>
                  <a:pt x="2618765" y="21880"/>
                  <a:pt x="3929062" y="16339"/>
                </a:cubicBezTo>
                <a:lnTo>
                  <a:pt x="3929062" y="2016589"/>
                </a:lnTo>
                <a:cubicBezTo>
                  <a:pt x="3925628" y="2835515"/>
                  <a:pt x="3950079" y="3831454"/>
                  <a:pt x="3946645" y="4650380"/>
                </a:cubicBezTo>
                <a:lnTo>
                  <a:pt x="0" y="4659699"/>
                </a:lnTo>
                <a:lnTo>
                  <a:pt x="0" y="87753"/>
                </a:lnTo>
                <a:close/>
              </a:path>
            </a:pathLst>
          </a:custGeom>
        </p:spPr>
        <p:txBody>
          <a:bodyPr/>
          <a:lstStyle/>
          <a:p>
            <a:r>
              <a:rPr lang="nl-NL" dirty="0"/>
              <a:t>Klik op het pictogram als u een afbeelding wilt toevoegen</a:t>
            </a:r>
          </a:p>
        </p:txBody>
      </p:sp>
      <p:sp>
        <p:nvSpPr>
          <p:cNvPr id="10" name="Tijdelijke aanduiding voor tekst 13"/>
          <p:cNvSpPr>
            <a:spLocks noGrp="1"/>
          </p:cNvSpPr>
          <p:nvPr>
            <p:ph type="body" sz="quarter" idx="14"/>
          </p:nvPr>
        </p:nvSpPr>
        <p:spPr>
          <a:xfrm>
            <a:off x="457530" y="1714488"/>
            <a:ext cx="4000500" cy="442915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ianummer 7"/>
          <p:cNvSpPr>
            <a:spLocks noGrp="1"/>
          </p:cNvSpPr>
          <p:nvPr>
            <p:ph type="sldNum" sz="quarter" idx="15"/>
          </p:nvPr>
        </p:nvSpPr>
        <p:spPr/>
        <p:txBody>
          <a:bodyPr/>
          <a:lstStyle/>
          <a:p>
            <a:fld id="{5D7EF3CC-C1DC-45C6-BBBC-4CCFE3D70B1B}" type="slidenum">
              <a:rPr lang="nl-NL" smtClean="0"/>
              <a:pPr/>
              <a:t>‹nr.›</a:t>
            </a:fld>
            <a:endParaRPr lang="nl-NL" dirty="0"/>
          </a:p>
        </p:txBody>
      </p:sp>
      <p:sp>
        <p:nvSpPr>
          <p:cNvPr id="9" name="Tijdelijke aanduiding voor voettekst 8"/>
          <p:cNvSpPr>
            <a:spLocks noGrp="1"/>
          </p:cNvSpPr>
          <p:nvPr>
            <p:ph type="ftr" sz="quarter" idx="16"/>
          </p:nvPr>
        </p:nvSpPr>
        <p:spPr/>
        <p:txBody>
          <a:bodyPr/>
          <a:lstStyle/>
          <a:p>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 en 2 fot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0" name="Tijdelijke aanduiding voor afbeelding 9"/>
          <p:cNvSpPr>
            <a:spLocks noGrp="1"/>
          </p:cNvSpPr>
          <p:nvPr>
            <p:ph type="pic" sz="quarter" idx="12"/>
          </p:nvPr>
        </p:nvSpPr>
        <p:spPr>
          <a:xfrm>
            <a:off x="4754443" y="1428736"/>
            <a:ext cx="3929062" cy="201658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062" h="2016589">
                <a:moveTo>
                  <a:pt x="0" y="87753"/>
                </a:moveTo>
                <a:cubicBezTo>
                  <a:pt x="1355925" y="0"/>
                  <a:pt x="2618765" y="21880"/>
                  <a:pt x="3929062" y="16339"/>
                </a:cubicBezTo>
                <a:lnTo>
                  <a:pt x="3929062" y="2016589"/>
                </a:lnTo>
                <a:lnTo>
                  <a:pt x="0" y="2016589"/>
                </a:lnTo>
                <a:lnTo>
                  <a:pt x="0" y="87753"/>
                </a:lnTo>
                <a:close/>
              </a:path>
            </a:pathLst>
          </a:custGeom>
        </p:spPr>
        <p:txBody>
          <a:bodyPr/>
          <a:lstStyle/>
          <a:p>
            <a:r>
              <a:rPr lang="nl-NL" dirty="0"/>
              <a:t>Klik op het pictogram als u een afbeelding wilt toevoegen</a:t>
            </a:r>
          </a:p>
        </p:txBody>
      </p:sp>
      <p:sp>
        <p:nvSpPr>
          <p:cNvPr id="15" name="Tijdelijke aanduiding voor tekst 13"/>
          <p:cNvSpPr>
            <a:spLocks noGrp="1"/>
          </p:cNvSpPr>
          <p:nvPr>
            <p:ph type="body" sz="quarter" idx="14"/>
          </p:nvPr>
        </p:nvSpPr>
        <p:spPr>
          <a:xfrm>
            <a:off x="457530" y="1714517"/>
            <a:ext cx="4000500" cy="442912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afbeelding 15"/>
          <p:cNvSpPr>
            <a:spLocks noGrp="1"/>
          </p:cNvSpPr>
          <p:nvPr>
            <p:ph type="pic" sz="quarter" idx="15"/>
          </p:nvPr>
        </p:nvSpPr>
        <p:spPr>
          <a:xfrm>
            <a:off x="4765075" y="3857628"/>
            <a:ext cx="3929063" cy="2214582"/>
          </a:xfrm>
        </p:spPr>
        <p:txBody>
          <a:bodyPr/>
          <a:lstStyle/>
          <a:p>
            <a:r>
              <a:rPr lang="nl-NL" dirty="0"/>
              <a:t>Klik op het pictogram als u een afbeelding wilt toevoegen</a:t>
            </a:r>
          </a:p>
        </p:txBody>
      </p:sp>
      <p:sp>
        <p:nvSpPr>
          <p:cNvPr id="9" name="Tijdelijke aanduiding voor dianummer 8"/>
          <p:cNvSpPr>
            <a:spLocks noGrp="1"/>
          </p:cNvSpPr>
          <p:nvPr>
            <p:ph type="sldNum" sz="quarter" idx="16"/>
          </p:nvPr>
        </p:nvSpPr>
        <p:spPr/>
        <p:txBody>
          <a:bodyPr/>
          <a:lstStyle/>
          <a:p>
            <a:fld id="{5D7EF3CC-C1DC-45C6-BBBC-4CCFE3D70B1B}" type="slidenum">
              <a:rPr lang="nl-NL" smtClean="0"/>
              <a:pPr/>
              <a:t>‹nr.›</a:t>
            </a:fld>
            <a:endParaRPr lang="nl-NL" dirty="0"/>
          </a:p>
        </p:txBody>
      </p:sp>
      <p:sp>
        <p:nvSpPr>
          <p:cNvPr id="11" name="Tijdelijke aanduiding voor voettekst 10"/>
          <p:cNvSpPr>
            <a:spLocks noGrp="1"/>
          </p:cNvSpPr>
          <p:nvPr>
            <p:ph type="ftr" sz="quarter" idx="17"/>
          </p:nvPr>
        </p:nvSpPr>
        <p:spPr/>
        <p:txBody>
          <a:bodyPr/>
          <a:lstStyle/>
          <a:p>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fot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8" name="Tijdelijke aanduiding voor afbeelding 9"/>
          <p:cNvSpPr>
            <a:spLocks noGrp="1"/>
          </p:cNvSpPr>
          <p:nvPr>
            <p:ph type="pic" sz="quarter" idx="13"/>
          </p:nvPr>
        </p:nvSpPr>
        <p:spPr>
          <a:xfrm>
            <a:off x="488889" y="1428737"/>
            <a:ext cx="8213215" cy="4702226"/>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500018 h 4457029"/>
              <a:gd name="connsiteX1" fmla="*/ 3929062 w 3929062"/>
              <a:gd name="connsiteY1" fmla="*/ 0 h 4457029"/>
              <a:gd name="connsiteX2" fmla="*/ 3929062 w 3929062"/>
              <a:gd name="connsiteY2" fmla="*/ 2000250 h 4457029"/>
              <a:gd name="connsiteX3" fmla="*/ 3918761 w 3929062"/>
              <a:gd name="connsiteY3" fmla="*/ 4457029 h 4457029"/>
              <a:gd name="connsiteX4" fmla="*/ 0 w 3929062"/>
              <a:gd name="connsiteY4" fmla="*/ 4429070 h 4457029"/>
              <a:gd name="connsiteX5" fmla="*/ 0 w 3929062"/>
              <a:gd name="connsiteY5" fmla="*/ 500018 h 4457029"/>
              <a:gd name="connsiteX0" fmla="*/ 0 w 3929062"/>
              <a:gd name="connsiteY0" fmla="*/ 357166 h 4314177"/>
              <a:gd name="connsiteX1" fmla="*/ 3929062 w 3929062"/>
              <a:gd name="connsiteY1" fmla="*/ 0 h 4314177"/>
              <a:gd name="connsiteX2" fmla="*/ 3929062 w 3929062"/>
              <a:gd name="connsiteY2" fmla="*/ 1857398 h 4314177"/>
              <a:gd name="connsiteX3" fmla="*/ 3918761 w 3929062"/>
              <a:gd name="connsiteY3" fmla="*/ 4314177 h 4314177"/>
              <a:gd name="connsiteX4" fmla="*/ 0 w 3929062"/>
              <a:gd name="connsiteY4" fmla="*/ 4286218 h 4314177"/>
              <a:gd name="connsiteX5" fmla="*/ 0 w 3929062"/>
              <a:gd name="connsiteY5" fmla="*/ 357166 h 4314177"/>
              <a:gd name="connsiteX0" fmla="*/ 0 w 3930332"/>
              <a:gd name="connsiteY0" fmla="*/ 309463 h 4314177"/>
              <a:gd name="connsiteX1" fmla="*/ 3930332 w 3930332"/>
              <a:gd name="connsiteY1" fmla="*/ 0 h 4314177"/>
              <a:gd name="connsiteX2" fmla="*/ 3930332 w 3930332"/>
              <a:gd name="connsiteY2" fmla="*/ 1857398 h 4314177"/>
              <a:gd name="connsiteX3" fmla="*/ 3920031 w 3930332"/>
              <a:gd name="connsiteY3" fmla="*/ 4314177 h 4314177"/>
              <a:gd name="connsiteX4" fmla="*/ 1270 w 3930332"/>
              <a:gd name="connsiteY4" fmla="*/ 4286218 h 4314177"/>
              <a:gd name="connsiteX5" fmla="*/ 0 w 3930332"/>
              <a:gd name="connsiteY5" fmla="*/ 309463 h 4314177"/>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8155014"/>
              <a:gd name="connsiteY0" fmla="*/ 480927 h 4485641"/>
              <a:gd name="connsiteX1" fmla="*/ 8155014 w 8155014"/>
              <a:gd name="connsiteY1" fmla="*/ 0 h 4485641"/>
              <a:gd name="connsiteX2" fmla="*/ 3930332 w 8155014"/>
              <a:gd name="connsiteY2" fmla="*/ 2028862 h 4485641"/>
              <a:gd name="connsiteX3" fmla="*/ 392003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392003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9748"/>
              <a:gd name="connsiteY0" fmla="*/ 452340 h 4457054"/>
              <a:gd name="connsiteX1" fmla="*/ 8159748 w 8159748"/>
              <a:gd name="connsiteY1" fmla="*/ 0 h 4457054"/>
              <a:gd name="connsiteX2" fmla="*/ 8145142 w 8159748"/>
              <a:gd name="connsiteY2" fmla="*/ 2000275 h 4457054"/>
              <a:gd name="connsiteX3" fmla="*/ 8134841 w 8159748"/>
              <a:gd name="connsiteY3" fmla="*/ 4457054 h 4457054"/>
              <a:gd name="connsiteX4" fmla="*/ 1270 w 8159748"/>
              <a:gd name="connsiteY4" fmla="*/ 4429095 h 4457054"/>
              <a:gd name="connsiteX5" fmla="*/ 0 w 8159748"/>
              <a:gd name="connsiteY5" fmla="*/ 452340 h 4457054"/>
              <a:gd name="connsiteX0" fmla="*/ 0 w 8159748"/>
              <a:gd name="connsiteY0" fmla="*/ 452340 h 4457054"/>
              <a:gd name="connsiteX1" fmla="*/ 8159748 w 8159748"/>
              <a:gd name="connsiteY1" fmla="*/ 0 h 4457054"/>
              <a:gd name="connsiteX2" fmla="*/ 8145142 w 8159748"/>
              <a:gd name="connsiteY2" fmla="*/ 2000275 h 4457054"/>
              <a:gd name="connsiteX3" fmla="*/ 8134841 w 8159748"/>
              <a:gd name="connsiteY3" fmla="*/ 4457054 h 4457054"/>
              <a:gd name="connsiteX4" fmla="*/ 1270 w 8159748"/>
              <a:gd name="connsiteY4" fmla="*/ 4429095 h 4457054"/>
              <a:gd name="connsiteX5" fmla="*/ 0 w 8159748"/>
              <a:gd name="connsiteY5" fmla="*/ 452340 h 4457054"/>
              <a:gd name="connsiteX0" fmla="*/ 0 w 8159748"/>
              <a:gd name="connsiteY0" fmla="*/ 452340 h 4643385"/>
              <a:gd name="connsiteX1" fmla="*/ 8159748 w 8159748"/>
              <a:gd name="connsiteY1" fmla="*/ 0 h 4643385"/>
              <a:gd name="connsiteX2" fmla="*/ 8145142 w 8159748"/>
              <a:gd name="connsiteY2" fmla="*/ 2000275 h 4643385"/>
              <a:gd name="connsiteX3" fmla="*/ 8134841 w 8159748"/>
              <a:gd name="connsiteY3" fmla="*/ 4457054 h 4643385"/>
              <a:gd name="connsiteX4" fmla="*/ 1270 w 8159748"/>
              <a:gd name="connsiteY4" fmla="*/ 4643385 h 4643385"/>
              <a:gd name="connsiteX5" fmla="*/ 0 w 8159748"/>
              <a:gd name="connsiteY5" fmla="*/ 452340 h 4643385"/>
              <a:gd name="connsiteX0" fmla="*/ 0 w 8159748"/>
              <a:gd name="connsiteY0" fmla="*/ 452340 h 4671344"/>
              <a:gd name="connsiteX1" fmla="*/ 8159748 w 8159748"/>
              <a:gd name="connsiteY1" fmla="*/ 0 h 4671344"/>
              <a:gd name="connsiteX2" fmla="*/ 8145142 w 8159748"/>
              <a:gd name="connsiteY2" fmla="*/ 2000275 h 4671344"/>
              <a:gd name="connsiteX3" fmla="*/ 8134841 w 8159748"/>
              <a:gd name="connsiteY3" fmla="*/ 4671344 h 4671344"/>
              <a:gd name="connsiteX4" fmla="*/ 1270 w 8159748"/>
              <a:gd name="connsiteY4" fmla="*/ 4643385 h 4671344"/>
              <a:gd name="connsiteX5" fmla="*/ 0 w 8159748"/>
              <a:gd name="connsiteY5" fmla="*/ 452340 h 4671344"/>
              <a:gd name="connsiteX0" fmla="*/ 0 w 8159748"/>
              <a:gd name="connsiteY0" fmla="*/ 452340 h 4695532"/>
              <a:gd name="connsiteX1" fmla="*/ 8159748 w 8159748"/>
              <a:gd name="connsiteY1" fmla="*/ 0 h 4695532"/>
              <a:gd name="connsiteX2" fmla="*/ 8145142 w 8159748"/>
              <a:gd name="connsiteY2" fmla="*/ 2000275 h 4695532"/>
              <a:gd name="connsiteX3" fmla="*/ 8134841 w 8159748"/>
              <a:gd name="connsiteY3" fmla="*/ 4671344 h 4695532"/>
              <a:gd name="connsiteX4" fmla="*/ 966 w 8159748"/>
              <a:gd name="connsiteY4" fmla="*/ 4695532 h 4695532"/>
              <a:gd name="connsiteX5" fmla="*/ 0 w 8159748"/>
              <a:gd name="connsiteY5" fmla="*/ 452340 h 4695532"/>
              <a:gd name="connsiteX0" fmla="*/ 0 w 8159748"/>
              <a:gd name="connsiteY0" fmla="*/ 452340 h 4702226"/>
              <a:gd name="connsiteX1" fmla="*/ 8159748 w 8159748"/>
              <a:gd name="connsiteY1" fmla="*/ 0 h 4702226"/>
              <a:gd name="connsiteX2" fmla="*/ 8145142 w 8159748"/>
              <a:gd name="connsiteY2" fmla="*/ 2000275 h 4702226"/>
              <a:gd name="connsiteX3" fmla="*/ 8145777 w 8159748"/>
              <a:gd name="connsiteY3" fmla="*/ 4702226 h 4702226"/>
              <a:gd name="connsiteX4" fmla="*/ 966 w 8159748"/>
              <a:gd name="connsiteY4" fmla="*/ 4695532 h 4702226"/>
              <a:gd name="connsiteX5" fmla="*/ 0 w 8159748"/>
              <a:gd name="connsiteY5" fmla="*/ 452340 h 4702226"/>
              <a:gd name="connsiteX0" fmla="*/ 0 w 8159748"/>
              <a:gd name="connsiteY0" fmla="*/ 452340 h 4702226"/>
              <a:gd name="connsiteX1" fmla="*/ 8159748 w 8159748"/>
              <a:gd name="connsiteY1" fmla="*/ 0 h 4702226"/>
              <a:gd name="connsiteX2" fmla="*/ 8145142 w 8159748"/>
              <a:gd name="connsiteY2" fmla="*/ 2000275 h 4702226"/>
              <a:gd name="connsiteX3" fmla="*/ 8145777 w 8159748"/>
              <a:gd name="connsiteY3" fmla="*/ 4702226 h 4702226"/>
              <a:gd name="connsiteX4" fmla="*/ 358124 w 8159748"/>
              <a:gd name="connsiteY4" fmla="*/ 4124004 h 4702226"/>
              <a:gd name="connsiteX5" fmla="*/ 0 w 8159748"/>
              <a:gd name="connsiteY5" fmla="*/ 452340 h 4702226"/>
              <a:gd name="connsiteX0" fmla="*/ 2783 w 8162531"/>
              <a:gd name="connsiteY0" fmla="*/ 452340 h 4702226"/>
              <a:gd name="connsiteX1" fmla="*/ 8162531 w 8162531"/>
              <a:gd name="connsiteY1" fmla="*/ 0 h 4702226"/>
              <a:gd name="connsiteX2" fmla="*/ 8147925 w 8162531"/>
              <a:gd name="connsiteY2" fmla="*/ 2000275 h 4702226"/>
              <a:gd name="connsiteX3" fmla="*/ 8148560 w 8162531"/>
              <a:gd name="connsiteY3" fmla="*/ 4702226 h 4702226"/>
              <a:gd name="connsiteX4" fmla="*/ 423 w 8162531"/>
              <a:gd name="connsiteY4" fmla="*/ 4644320 h 4702226"/>
              <a:gd name="connsiteX5" fmla="*/ 2783 w 8162531"/>
              <a:gd name="connsiteY5" fmla="*/ 452340 h 4702226"/>
              <a:gd name="connsiteX0" fmla="*/ 2783 w 8162531"/>
              <a:gd name="connsiteY0" fmla="*/ 452340 h 4702226"/>
              <a:gd name="connsiteX1" fmla="*/ 8162531 w 8162531"/>
              <a:gd name="connsiteY1" fmla="*/ 0 h 4702226"/>
              <a:gd name="connsiteX2" fmla="*/ 8147925 w 8162531"/>
              <a:gd name="connsiteY2" fmla="*/ 2000275 h 4702226"/>
              <a:gd name="connsiteX3" fmla="*/ 8148560 w 8162531"/>
              <a:gd name="connsiteY3" fmla="*/ 4702226 h 4702226"/>
              <a:gd name="connsiteX4" fmla="*/ 423 w 8162531"/>
              <a:gd name="connsiteY4" fmla="*/ 4644320 h 4702226"/>
              <a:gd name="connsiteX5" fmla="*/ 2783 w 8162531"/>
              <a:gd name="connsiteY5" fmla="*/ 452340 h 4702226"/>
              <a:gd name="connsiteX0" fmla="*/ 2783 w 8162531"/>
              <a:gd name="connsiteY0" fmla="*/ 452340 h 4702226"/>
              <a:gd name="connsiteX1" fmla="*/ 8162531 w 8162531"/>
              <a:gd name="connsiteY1" fmla="*/ 0 h 4702226"/>
              <a:gd name="connsiteX2" fmla="*/ 8147925 w 8162531"/>
              <a:gd name="connsiteY2" fmla="*/ 2000275 h 4702226"/>
              <a:gd name="connsiteX3" fmla="*/ 8148560 w 8162531"/>
              <a:gd name="connsiteY3" fmla="*/ 4702226 h 4702226"/>
              <a:gd name="connsiteX4" fmla="*/ 8136595 w 8162531"/>
              <a:gd name="connsiteY4" fmla="*/ 4653086 h 4702226"/>
              <a:gd name="connsiteX5" fmla="*/ 423 w 8162531"/>
              <a:gd name="connsiteY5" fmla="*/ 4644320 h 4702226"/>
              <a:gd name="connsiteX6" fmla="*/ 2783 w 8162531"/>
              <a:gd name="connsiteY6" fmla="*/ 452340 h 4702226"/>
              <a:gd name="connsiteX0" fmla="*/ 0 w 8159748"/>
              <a:gd name="connsiteY0" fmla="*/ 452340 h 4702226"/>
              <a:gd name="connsiteX1" fmla="*/ 8159748 w 8159748"/>
              <a:gd name="connsiteY1" fmla="*/ 0 h 4702226"/>
              <a:gd name="connsiteX2" fmla="*/ 8145142 w 8159748"/>
              <a:gd name="connsiteY2" fmla="*/ 2000275 h 4702226"/>
              <a:gd name="connsiteX3" fmla="*/ 8145777 w 8159748"/>
              <a:gd name="connsiteY3" fmla="*/ 4702226 h 4702226"/>
              <a:gd name="connsiteX4" fmla="*/ 8133812 w 8159748"/>
              <a:gd name="connsiteY4" fmla="*/ 4653086 h 4702226"/>
              <a:gd name="connsiteX5" fmla="*/ 640550 w 8159748"/>
              <a:gd name="connsiteY5" fmla="*/ 4072792 h 4702226"/>
              <a:gd name="connsiteX6" fmla="*/ 0 w 8159748"/>
              <a:gd name="connsiteY6" fmla="*/ 452340 h 4702226"/>
              <a:gd name="connsiteX0" fmla="*/ 45649 w 8205397"/>
              <a:gd name="connsiteY0" fmla="*/ 452340 h 4702226"/>
              <a:gd name="connsiteX1" fmla="*/ 8205397 w 8205397"/>
              <a:gd name="connsiteY1" fmla="*/ 0 h 4702226"/>
              <a:gd name="connsiteX2" fmla="*/ 8190791 w 8205397"/>
              <a:gd name="connsiteY2" fmla="*/ 2000275 h 4702226"/>
              <a:gd name="connsiteX3" fmla="*/ 8191426 w 8205397"/>
              <a:gd name="connsiteY3" fmla="*/ 4702226 h 4702226"/>
              <a:gd name="connsiteX4" fmla="*/ 8179461 w 8205397"/>
              <a:gd name="connsiteY4" fmla="*/ 4653086 h 4702226"/>
              <a:gd name="connsiteX5" fmla="*/ 423 w 8205397"/>
              <a:gd name="connsiteY5" fmla="*/ 4653913 h 4702226"/>
              <a:gd name="connsiteX6" fmla="*/ 45649 w 8205397"/>
              <a:gd name="connsiteY6" fmla="*/ 452340 h 4702226"/>
              <a:gd name="connsiteX0" fmla="*/ 0 w 8213215"/>
              <a:gd name="connsiteY0" fmla="*/ 487571 h 4702226"/>
              <a:gd name="connsiteX1" fmla="*/ 8213215 w 8213215"/>
              <a:gd name="connsiteY1" fmla="*/ 0 h 4702226"/>
              <a:gd name="connsiteX2" fmla="*/ 8198609 w 8213215"/>
              <a:gd name="connsiteY2" fmla="*/ 2000275 h 4702226"/>
              <a:gd name="connsiteX3" fmla="*/ 8199244 w 8213215"/>
              <a:gd name="connsiteY3" fmla="*/ 4702226 h 4702226"/>
              <a:gd name="connsiteX4" fmla="*/ 8187279 w 8213215"/>
              <a:gd name="connsiteY4" fmla="*/ 4653086 h 4702226"/>
              <a:gd name="connsiteX5" fmla="*/ 8241 w 8213215"/>
              <a:gd name="connsiteY5" fmla="*/ 4653913 h 4702226"/>
              <a:gd name="connsiteX6" fmla="*/ 0 w 8213215"/>
              <a:gd name="connsiteY6" fmla="*/ 487571 h 470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3215" h="4702226">
                <a:moveTo>
                  <a:pt x="0" y="487571"/>
                </a:moveTo>
                <a:cubicBezTo>
                  <a:pt x="2435952" y="107368"/>
                  <a:pt x="5391503" y="42221"/>
                  <a:pt x="8213215" y="0"/>
                </a:cubicBezTo>
                <a:cubicBezTo>
                  <a:pt x="8209924" y="628654"/>
                  <a:pt x="8201900" y="1371621"/>
                  <a:pt x="8198609" y="2000275"/>
                </a:cubicBezTo>
                <a:cubicBezTo>
                  <a:pt x="8195175" y="2819201"/>
                  <a:pt x="8202678" y="3883300"/>
                  <a:pt x="8199244" y="4702226"/>
                </a:cubicBezTo>
                <a:lnTo>
                  <a:pt x="8187279" y="4653086"/>
                </a:lnTo>
                <a:lnTo>
                  <a:pt x="8241" y="4653913"/>
                </a:lnTo>
                <a:cubicBezTo>
                  <a:pt x="7818" y="3328328"/>
                  <a:pt x="423" y="1813156"/>
                  <a:pt x="0" y="487571"/>
                </a:cubicBezTo>
                <a:close/>
              </a:path>
            </a:pathLst>
          </a:custGeom>
        </p:spPr>
        <p:txBody>
          <a:bodyPr/>
          <a:lstStyle/>
          <a:p>
            <a:r>
              <a:rPr lang="nl-NL" dirty="0"/>
              <a:t>Klik op het pictogram als u een afbeelding wilt toevoegen</a:t>
            </a:r>
          </a:p>
        </p:txBody>
      </p:sp>
      <p:sp>
        <p:nvSpPr>
          <p:cNvPr id="6" name="Tijdelijke aanduiding voor dianummer 5"/>
          <p:cNvSpPr>
            <a:spLocks noGrp="1"/>
          </p:cNvSpPr>
          <p:nvPr>
            <p:ph type="sldNum" sz="quarter" idx="14"/>
          </p:nvPr>
        </p:nvSpPr>
        <p:spPr/>
        <p:txBody>
          <a:bodyPr/>
          <a:lstStyle/>
          <a:p>
            <a:fld id="{5D7EF3CC-C1DC-45C6-BBBC-4CCFE3D70B1B}" type="slidenum">
              <a:rPr lang="nl-NL" smtClean="0"/>
              <a:pPr/>
              <a:t>‹nr.›</a:t>
            </a:fld>
            <a:endParaRPr lang="nl-NL" dirty="0"/>
          </a:p>
        </p:txBody>
      </p:sp>
      <p:sp>
        <p:nvSpPr>
          <p:cNvPr id="7" name="Tijdelijke aanduiding voor voettekst 6"/>
          <p:cNvSpPr>
            <a:spLocks noGrp="1"/>
          </p:cNvSpPr>
          <p:nvPr>
            <p:ph type="ftr" sz="quarter" idx="15"/>
          </p:nvPr>
        </p:nvSpPr>
        <p:spPr/>
        <p:txBody>
          <a:bodyPr/>
          <a:lstStyle/>
          <a:p>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fot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9" name="Tijdelijke aanduiding voor afbeelding 9"/>
          <p:cNvSpPr>
            <a:spLocks noGrp="1"/>
          </p:cNvSpPr>
          <p:nvPr>
            <p:ph type="pic" sz="quarter" idx="13"/>
          </p:nvPr>
        </p:nvSpPr>
        <p:spPr>
          <a:xfrm>
            <a:off x="471215" y="1542150"/>
            <a:ext cx="3949230" cy="4510693"/>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500018 h 4457029"/>
              <a:gd name="connsiteX1" fmla="*/ 3929062 w 3929062"/>
              <a:gd name="connsiteY1" fmla="*/ 0 h 4457029"/>
              <a:gd name="connsiteX2" fmla="*/ 3929062 w 3929062"/>
              <a:gd name="connsiteY2" fmla="*/ 2000250 h 4457029"/>
              <a:gd name="connsiteX3" fmla="*/ 3918761 w 3929062"/>
              <a:gd name="connsiteY3" fmla="*/ 4457029 h 4457029"/>
              <a:gd name="connsiteX4" fmla="*/ 0 w 3929062"/>
              <a:gd name="connsiteY4" fmla="*/ 4429070 h 4457029"/>
              <a:gd name="connsiteX5" fmla="*/ 0 w 3929062"/>
              <a:gd name="connsiteY5" fmla="*/ 500018 h 4457029"/>
              <a:gd name="connsiteX0" fmla="*/ 0 w 3929062"/>
              <a:gd name="connsiteY0" fmla="*/ 357166 h 4314177"/>
              <a:gd name="connsiteX1" fmla="*/ 3929062 w 3929062"/>
              <a:gd name="connsiteY1" fmla="*/ 0 h 4314177"/>
              <a:gd name="connsiteX2" fmla="*/ 3929062 w 3929062"/>
              <a:gd name="connsiteY2" fmla="*/ 1857398 h 4314177"/>
              <a:gd name="connsiteX3" fmla="*/ 3918761 w 3929062"/>
              <a:gd name="connsiteY3" fmla="*/ 4314177 h 4314177"/>
              <a:gd name="connsiteX4" fmla="*/ 0 w 3929062"/>
              <a:gd name="connsiteY4" fmla="*/ 4286218 h 4314177"/>
              <a:gd name="connsiteX5" fmla="*/ 0 w 3929062"/>
              <a:gd name="connsiteY5" fmla="*/ 357166 h 4314177"/>
              <a:gd name="connsiteX0" fmla="*/ 0 w 3930332"/>
              <a:gd name="connsiteY0" fmla="*/ 309463 h 4314177"/>
              <a:gd name="connsiteX1" fmla="*/ 3930332 w 3930332"/>
              <a:gd name="connsiteY1" fmla="*/ 0 h 4314177"/>
              <a:gd name="connsiteX2" fmla="*/ 3930332 w 3930332"/>
              <a:gd name="connsiteY2" fmla="*/ 1857398 h 4314177"/>
              <a:gd name="connsiteX3" fmla="*/ 3920031 w 3930332"/>
              <a:gd name="connsiteY3" fmla="*/ 4314177 h 4314177"/>
              <a:gd name="connsiteX4" fmla="*/ 1270 w 3930332"/>
              <a:gd name="connsiteY4" fmla="*/ 4286218 h 4314177"/>
              <a:gd name="connsiteX5" fmla="*/ 0 w 3930332"/>
              <a:gd name="connsiteY5" fmla="*/ 309463 h 4314177"/>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175104 h 4179818"/>
              <a:gd name="connsiteX1" fmla="*/ 3940204 w 3940204"/>
              <a:gd name="connsiteY1" fmla="*/ 51367 h 4179818"/>
              <a:gd name="connsiteX2" fmla="*/ 3930332 w 3940204"/>
              <a:gd name="connsiteY2" fmla="*/ 1723039 h 4179818"/>
              <a:gd name="connsiteX3" fmla="*/ 3920031 w 3940204"/>
              <a:gd name="connsiteY3" fmla="*/ 4179818 h 4179818"/>
              <a:gd name="connsiteX4" fmla="*/ 1270 w 3940204"/>
              <a:gd name="connsiteY4" fmla="*/ 4151859 h 4179818"/>
              <a:gd name="connsiteX5" fmla="*/ 0 w 3940204"/>
              <a:gd name="connsiteY5" fmla="*/ 175104 h 4179818"/>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82466 h 438718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82466 h 4387180"/>
              <a:gd name="connsiteX0" fmla="*/ 0 w 3949230"/>
              <a:gd name="connsiteY0" fmla="*/ 882508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882508 h 4387180"/>
              <a:gd name="connsiteX0" fmla="*/ 0 w 3949230"/>
              <a:gd name="connsiteY0" fmla="*/ 310980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10980 h 4387180"/>
              <a:gd name="connsiteX0" fmla="*/ 0 w 3949230"/>
              <a:gd name="connsiteY0" fmla="*/ 310980 h 4573511"/>
              <a:gd name="connsiteX1" fmla="*/ 3949230 w 3949230"/>
              <a:gd name="connsiteY1" fmla="*/ 0 h 4573511"/>
              <a:gd name="connsiteX2" fmla="*/ 3930332 w 3949230"/>
              <a:gd name="connsiteY2" fmla="*/ 1930401 h 4573511"/>
              <a:gd name="connsiteX3" fmla="*/ 3920031 w 3949230"/>
              <a:gd name="connsiteY3" fmla="*/ 4387180 h 4573511"/>
              <a:gd name="connsiteX4" fmla="*/ 1270 w 3949230"/>
              <a:gd name="connsiteY4" fmla="*/ 4573511 h 4573511"/>
              <a:gd name="connsiteX5" fmla="*/ 0 w 3949230"/>
              <a:gd name="connsiteY5" fmla="*/ 310980 h 4573511"/>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1270 w 3949230"/>
              <a:gd name="connsiteY4" fmla="*/ 4573511 h 4601470"/>
              <a:gd name="connsiteX5" fmla="*/ 0 w 3949230"/>
              <a:gd name="connsiteY5" fmla="*/ 310980 h 4601470"/>
              <a:gd name="connsiteX0" fmla="*/ 0 w 3949230"/>
              <a:gd name="connsiteY0" fmla="*/ 310980 h 4603468"/>
              <a:gd name="connsiteX1" fmla="*/ 3949230 w 3949230"/>
              <a:gd name="connsiteY1" fmla="*/ 0 h 4603468"/>
              <a:gd name="connsiteX2" fmla="*/ 3930332 w 3949230"/>
              <a:gd name="connsiteY2" fmla="*/ 1930401 h 4603468"/>
              <a:gd name="connsiteX3" fmla="*/ 3920031 w 3949230"/>
              <a:gd name="connsiteY3" fmla="*/ 4601470 h 4603468"/>
              <a:gd name="connsiteX4" fmla="*/ 3909398 w 3949230"/>
              <a:gd name="connsiteY4" fmla="*/ 4603468 h 4603468"/>
              <a:gd name="connsiteX5" fmla="*/ 1270 w 3949230"/>
              <a:gd name="connsiteY5" fmla="*/ 4573511 h 4603468"/>
              <a:gd name="connsiteX6" fmla="*/ 0 w 3949230"/>
              <a:gd name="connsiteY6" fmla="*/ 310980 h 4603468"/>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3909398 w 3949230"/>
              <a:gd name="connsiteY4" fmla="*/ 4103378 h 4601470"/>
              <a:gd name="connsiteX5" fmla="*/ 1270 w 3949230"/>
              <a:gd name="connsiteY5" fmla="*/ 4573511 h 4601470"/>
              <a:gd name="connsiteX6" fmla="*/ 0 w 3949230"/>
              <a:gd name="connsiteY6" fmla="*/ 310980 h 4601470"/>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2766358 w 3949230"/>
              <a:gd name="connsiteY4" fmla="*/ 4246230 h 4601470"/>
              <a:gd name="connsiteX5" fmla="*/ 1270 w 3949230"/>
              <a:gd name="connsiteY5" fmla="*/ 4573511 h 4601470"/>
              <a:gd name="connsiteX6" fmla="*/ 0 w 3949230"/>
              <a:gd name="connsiteY6" fmla="*/ 310980 h 4601470"/>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1270 w 3949230"/>
              <a:gd name="connsiteY4" fmla="*/ 4573511 h 4601470"/>
              <a:gd name="connsiteX5" fmla="*/ 0 w 3949230"/>
              <a:gd name="connsiteY5" fmla="*/ 310980 h 4601470"/>
              <a:gd name="connsiteX0" fmla="*/ 0 w 3949230"/>
              <a:gd name="connsiteY0" fmla="*/ 310980 h 4582179"/>
              <a:gd name="connsiteX1" fmla="*/ 3949230 w 3949230"/>
              <a:gd name="connsiteY1" fmla="*/ 0 h 4582179"/>
              <a:gd name="connsiteX2" fmla="*/ 3930332 w 3949230"/>
              <a:gd name="connsiteY2" fmla="*/ 1930401 h 4582179"/>
              <a:gd name="connsiteX3" fmla="*/ 3914051 w 3949230"/>
              <a:gd name="connsiteY3" fmla="*/ 4582179 h 4582179"/>
              <a:gd name="connsiteX4" fmla="*/ 1270 w 3949230"/>
              <a:gd name="connsiteY4" fmla="*/ 4573511 h 4582179"/>
              <a:gd name="connsiteX5" fmla="*/ 0 w 3949230"/>
              <a:gd name="connsiteY5" fmla="*/ 310980 h 4582179"/>
              <a:gd name="connsiteX0" fmla="*/ 0 w 3949230"/>
              <a:gd name="connsiteY0" fmla="*/ 310980 h 4573511"/>
              <a:gd name="connsiteX1" fmla="*/ 3949230 w 3949230"/>
              <a:gd name="connsiteY1" fmla="*/ 0 h 4573511"/>
              <a:gd name="connsiteX2" fmla="*/ 3930332 w 3949230"/>
              <a:gd name="connsiteY2" fmla="*/ 1930401 h 4573511"/>
              <a:gd name="connsiteX3" fmla="*/ 3914051 w 3949230"/>
              <a:gd name="connsiteY3" fmla="*/ 4224965 h 4573511"/>
              <a:gd name="connsiteX4" fmla="*/ 1270 w 3949230"/>
              <a:gd name="connsiteY4" fmla="*/ 4573511 h 4573511"/>
              <a:gd name="connsiteX5" fmla="*/ 0 w 3949230"/>
              <a:gd name="connsiteY5" fmla="*/ 310980 h 4573511"/>
              <a:gd name="connsiteX0" fmla="*/ 0 w 3949230"/>
              <a:gd name="connsiteY0" fmla="*/ 310980 h 4573511"/>
              <a:gd name="connsiteX1" fmla="*/ 3949230 w 3949230"/>
              <a:gd name="connsiteY1" fmla="*/ 0 h 4573511"/>
              <a:gd name="connsiteX2" fmla="*/ 3930332 w 3949230"/>
              <a:gd name="connsiteY2" fmla="*/ 1930401 h 4573511"/>
              <a:gd name="connsiteX3" fmla="*/ 3914051 w 3949230"/>
              <a:gd name="connsiteY3" fmla="*/ 4510693 h 4573511"/>
              <a:gd name="connsiteX4" fmla="*/ 1270 w 3949230"/>
              <a:gd name="connsiteY4" fmla="*/ 4573511 h 4573511"/>
              <a:gd name="connsiteX5" fmla="*/ 0 w 3949230"/>
              <a:gd name="connsiteY5" fmla="*/ 310980 h 4573511"/>
              <a:gd name="connsiteX0" fmla="*/ 0 w 3949230"/>
              <a:gd name="connsiteY0" fmla="*/ 310980 h 4510693"/>
              <a:gd name="connsiteX1" fmla="*/ 3949230 w 3949230"/>
              <a:gd name="connsiteY1" fmla="*/ 0 h 4510693"/>
              <a:gd name="connsiteX2" fmla="*/ 3930332 w 3949230"/>
              <a:gd name="connsiteY2" fmla="*/ 1930401 h 4510693"/>
              <a:gd name="connsiteX3" fmla="*/ 3914051 w 3949230"/>
              <a:gd name="connsiteY3" fmla="*/ 4510693 h 4510693"/>
              <a:gd name="connsiteX4" fmla="*/ 1270 w 3949230"/>
              <a:gd name="connsiteY4" fmla="*/ 3859107 h 4510693"/>
              <a:gd name="connsiteX5" fmla="*/ 0 w 3949230"/>
              <a:gd name="connsiteY5" fmla="*/ 310980 h 4510693"/>
              <a:gd name="connsiteX0" fmla="*/ 0 w 3949230"/>
              <a:gd name="connsiteY0" fmla="*/ 310980 h 4510693"/>
              <a:gd name="connsiteX1" fmla="*/ 3949230 w 3949230"/>
              <a:gd name="connsiteY1" fmla="*/ 0 h 4510693"/>
              <a:gd name="connsiteX2" fmla="*/ 3930332 w 3949230"/>
              <a:gd name="connsiteY2" fmla="*/ 1930401 h 4510693"/>
              <a:gd name="connsiteX3" fmla="*/ 3914051 w 3949230"/>
              <a:gd name="connsiteY3" fmla="*/ 4510693 h 4510693"/>
              <a:gd name="connsiteX4" fmla="*/ 1270 w 3949230"/>
              <a:gd name="connsiteY4" fmla="*/ 4502025 h 4510693"/>
              <a:gd name="connsiteX5" fmla="*/ 0 w 3949230"/>
              <a:gd name="connsiteY5" fmla="*/ 310980 h 4510693"/>
              <a:gd name="connsiteX0" fmla="*/ 0 w 3949230"/>
              <a:gd name="connsiteY0" fmla="*/ 310980 h 4510693"/>
              <a:gd name="connsiteX1" fmla="*/ 3949230 w 3949230"/>
              <a:gd name="connsiteY1" fmla="*/ 0 h 4510693"/>
              <a:gd name="connsiteX2" fmla="*/ 3930332 w 3949230"/>
              <a:gd name="connsiteY2" fmla="*/ 1930401 h 4510693"/>
              <a:gd name="connsiteX3" fmla="*/ 3914051 w 3949230"/>
              <a:gd name="connsiteY3" fmla="*/ 4510693 h 4510693"/>
              <a:gd name="connsiteX4" fmla="*/ 1270 w 3949230"/>
              <a:gd name="connsiteY4" fmla="*/ 4502025 h 4510693"/>
              <a:gd name="connsiteX5" fmla="*/ 0 w 3949230"/>
              <a:gd name="connsiteY5" fmla="*/ 310980 h 451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9230" h="4510693">
                <a:moveTo>
                  <a:pt x="0" y="310980"/>
                </a:moveTo>
                <a:cubicBezTo>
                  <a:pt x="1265562" y="135876"/>
                  <a:pt x="1821568" y="96740"/>
                  <a:pt x="3949230" y="0"/>
                </a:cubicBezTo>
                <a:cubicBezTo>
                  <a:pt x="3945939" y="628654"/>
                  <a:pt x="3933623" y="1301747"/>
                  <a:pt x="3930332" y="1930401"/>
                </a:cubicBezTo>
                <a:cubicBezTo>
                  <a:pt x="3926898" y="2749327"/>
                  <a:pt x="3917485" y="3691767"/>
                  <a:pt x="3914051" y="4510693"/>
                </a:cubicBezTo>
                <a:lnTo>
                  <a:pt x="1270" y="4502025"/>
                </a:lnTo>
                <a:cubicBezTo>
                  <a:pt x="847" y="3176440"/>
                  <a:pt x="423" y="1636565"/>
                  <a:pt x="0" y="310980"/>
                </a:cubicBezTo>
                <a:close/>
              </a:path>
            </a:pathLst>
          </a:custGeom>
        </p:spPr>
        <p:txBody>
          <a:bodyPr/>
          <a:lstStyle/>
          <a:p>
            <a:r>
              <a:rPr lang="nl-NL" dirty="0"/>
              <a:t>Klik op het pictogram als u een afbeelding wilt toevoegen</a:t>
            </a:r>
          </a:p>
        </p:txBody>
      </p:sp>
      <p:sp>
        <p:nvSpPr>
          <p:cNvPr id="13" name="Tijdelijke aanduiding voor afbeelding 9"/>
          <p:cNvSpPr>
            <a:spLocks noGrp="1"/>
          </p:cNvSpPr>
          <p:nvPr>
            <p:ph type="pic" sz="quarter" idx="12"/>
          </p:nvPr>
        </p:nvSpPr>
        <p:spPr>
          <a:xfrm>
            <a:off x="4754443" y="1428736"/>
            <a:ext cx="3950079" cy="465969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473368 h 4659699"/>
              <a:gd name="connsiteX4" fmla="*/ 0 w 3929062"/>
              <a:gd name="connsiteY4" fmla="*/ 4659699 h 4659699"/>
              <a:gd name="connsiteX5" fmla="*/ 0 w 3929062"/>
              <a:gd name="connsiteY5" fmla="*/ 87753 h 4659699"/>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259006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616172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557254 w 3929062"/>
              <a:gd name="connsiteY3" fmla="*/ 4222767 h 4659699"/>
              <a:gd name="connsiteX4" fmla="*/ 0 w 3929062"/>
              <a:gd name="connsiteY4" fmla="*/ 4659699 h 4659699"/>
              <a:gd name="connsiteX5" fmla="*/ 0 w 3929062"/>
              <a:gd name="connsiteY5" fmla="*/ 87753 h 4659699"/>
              <a:gd name="connsiteX0" fmla="*/ 0 w 3950079"/>
              <a:gd name="connsiteY0" fmla="*/ 87753 h 4659699"/>
              <a:gd name="connsiteX1" fmla="*/ 3929062 w 3950079"/>
              <a:gd name="connsiteY1" fmla="*/ 16339 h 4659699"/>
              <a:gd name="connsiteX2" fmla="*/ 3929062 w 3950079"/>
              <a:gd name="connsiteY2" fmla="*/ 2016589 h 4659699"/>
              <a:gd name="connsiteX3" fmla="*/ 3946645 w 3950079"/>
              <a:gd name="connsiteY3" fmla="*/ 4650380 h 4659699"/>
              <a:gd name="connsiteX4" fmla="*/ 0 w 3950079"/>
              <a:gd name="connsiteY4" fmla="*/ 4659699 h 4659699"/>
              <a:gd name="connsiteX5" fmla="*/ 0 w 3950079"/>
              <a:gd name="connsiteY5" fmla="*/ 87753 h 46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079" h="4659699">
                <a:moveTo>
                  <a:pt x="0" y="87753"/>
                </a:moveTo>
                <a:cubicBezTo>
                  <a:pt x="1355925" y="0"/>
                  <a:pt x="2618765" y="21880"/>
                  <a:pt x="3929062" y="16339"/>
                </a:cubicBezTo>
                <a:lnTo>
                  <a:pt x="3929062" y="2016589"/>
                </a:lnTo>
                <a:cubicBezTo>
                  <a:pt x="3925628" y="2835515"/>
                  <a:pt x="3950079" y="3831454"/>
                  <a:pt x="3946645" y="4650380"/>
                </a:cubicBezTo>
                <a:lnTo>
                  <a:pt x="0" y="4659699"/>
                </a:lnTo>
                <a:lnTo>
                  <a:pt x="0" y="87753"/>
                </a:lnTo>
                <a:close/>
              </a:path>
            </a:pathLst>
          </a:custGeom>
        </p:spPr>
        <p:txBody>
          <a:bodyPr/>
          <a:lstStyle/>
          <a:p>
            <a:r>
              <a:rPr lang="nl-NL" dirty="0"/>
              <a:t>Klik op het pictogram als u een afbeelding wilt toevoegen</a:t>
            </a:r>
          </a:p>
        </p:txBody>
      </p:sp>
      <p:sp>
        <p:nvSpPr>
          <p:cNvPr id="7" name="Tijdelijke aanduiding voor dianummer 6"/>
          <p:cNvSpPr>
            <a:spLocks noGrp="1"/>
          </p:cNvSpPr>
          <p:nvPr>
            <p:ph type="sldNum" sz="quarter" idx="14"/>
          </p:nvPr>
        </p:nvSpPr>
        <p:spPr/>
        <p:txBody>
          <a:bodyPr/>
          <a:lstStyle/>
          <a:p>
            <a:fld id="{5D7EF3CC-C1DC-45C6-BBBC-4CCFE3D70B1B}" type="slidenum">
              <a:rPr lang="nl-NL" smtClean="0"/>
              <a:pPr/>
              <a:t>‹nr.›</a:t>
            </a:fld>
            <a:endParaRPr lang="nl-NL" dirty="0"/>
          </a:p>
        </p:txBody>
      </p:sp>
      <p:sp>
        <p:nvSpPr>
          <p:cNvPr id="8" name="Tijdelijke aanduiding voor voettekst 7"/>
          <p:cNvSpPr>
            <a:spLocks noGrp="1"/>
          </p:cNvSpPr>
          <p:nvPr>
            <p:ph type="ftr" sz="quarter" idx="15"/>
          </p:nvPr>
        </p:nvSpPr>
        <p:spPr/>
        <p:txBody>
          <a:bodyPr/>
          <a:lstStyle/>
          <a:p>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fot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afbeelding 12"/>
          <p:cNvSpPr>
            <a:spLocks noGrp="1"/>
          </p:cNvSpPr>
          <p:nvPr>
            <p:ph type="pic" sz="quarter" idx="14"/>
          </p:nvPr>
        </p:nvSpPr>
        <p:spPr>
          <a:xfrm>
            <a:off x="468164" y="3857628"/>
            <a:ext cx="3929062" cy="2214582"/>
          </a:xfrm>
        </p:spPr>
        <p:txBody>
          <a:bodyPr/>
          <a:lstStyle/>
          <a:p>
            <a:r>
              <a:rPr lang="nl-NL" dirty="0"/>
              <a:t>Klik op het pictogram als u een afbeelding wilt toevoegen</a:t>
            </a:r>
          </a:p>
        </p:txBody>
      </p:sp>
      <p:sp>
        <p:nvSpPr>
          <p:cNvPr id="17" name="Tijdelijke aanduiding voor afbeelding 15"/>
          <p:cNvSpPr>
            <a:spLocks noGrp="1"/>
          </p:cNvSpPr>
          <p:nvPr>
            <p:ph type="pic" sz="quarter" idx="15"/>
          </p:nvPr>
        </p:nvSpPr>
        <p:spPr>
          <a:xfrm>
            <a:off x="4765075" y="3857628"/>
            <a:ext cx="3929063" cy="2214582"/>
          </a:xfrm>
        </p:spPr>
        <p:txBody>
          <a:bodyPr/>
          <a:lstStyle/>
          <a:p>
            <a:r>
              <a:rPr lang="nl-NL" dirty="0"/>
              <a:t>Klik op het pictogram als u een afbeelding wilt toevoegen</a:t>
            </a:r>
          </a:p>
        </p:txBody>
      </p:sp>
      <p:sp>
        <p:nvSpPr>
          <p:cNvPr id="16" name="Tijdelijke aanduiding voor afbeelding 9"/>
          <p:cNvSpPr>
            <a:spLocks noGrp="1"/>
          </p:cNvSpPr>
          <p:nvPr>
            <p:ph type="pic" sz="quarter" idx="13"/>
          </p:nvPr>
        </p:nvSpPr>
        <p:spPr>
          <a:xfrm>
            <a:off x="476911" y="1542149"/>
            <a:ext cx="3946286" cy="1906463"/>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500018 h 4457029"/>
              <a:gd name="connsiteX1" fmla="*/ 3929062 w 3929062"/>
              <a:gd name="connsiteY1" fmla="*/ 0 h 4457029"/>
              <a:gd name="connsiteX2" fmla="*/ 3929062 w 3929062"/>
              <a:gd name="connsiteY2" fmla="*/ 2000250 h 4457029"/>
              <a:gd name="connsiteX3" fmla="*/ 3918761 w 3929062"/>
              <a:gd name="connsiteY3" fmla="*/ 4457029 h 4457029"/>
              <a:gd name="connsiteX4" fmla="*/ 0 w 3929062"/>
              <a:gd name="connsiteY4" fmla="*/ 4429070 h 4457029"/>
              <a:gd name="connsiteX5" fmla="*/ 0 w 3929062"/>
              <a:gd name="connsiteY5" fmla="*/ 500018 h 4457029"/>
              <a:gd name="connsiteX0" fmla="*/ 0 w 3929062"/>
              <a:gd name="connsiteY0" fmla="*/ 357166 h 4314177"/>
              <a:gd name="connsiteX1" fmla="*/ 3929062 w 3929062"/>
              <a:gd name="connsiteY1" fmla="*/ 0 h 4314177"/>
              <a:gd name="connsiteX2" fmla="*/ 3929062 w 3929062"/>
              <a:gd name="connsiteY2" fmla="*/ 1857398 h 4314177"/>
              <a:gd name="connsiteX3" fmla="*/ 3918761 w 3929062"/>
              <a:gd name="connsiteY3" fmla="*/ 4314177 h 4314177"/>
              <a:gd name="connsiteX4" fmla="*/ 0 w 3929062"/>
              <a:gd name="connsiteY4" fmla="*/ 4286218 h 4314177"/>
              <a:gd name="connsiteX5" fmla="*/ 0 w 3929062"/>
              <a:gd name="connsiteY5" fmla="*/ 357166 h 4314177"/>
              <a:gd name="connsiteX0" fmla="*/ 0 w 3930332"/>
              <a:gd name="connsiteY0" fmla="*/ 309463 h 4314177"/>
              <a:gd name="connsiteX1" fmla="*/ 3930332 w 3930332"/>
              <a:gd name="connsiteY1" fmla="*/ 0 h 4314177"/>
              <a:gd name="connsiteX2" fmla="*/ 3930332 w 3930332"/>
              <a:gd name="connsiteY2" fmla="*/ 1857398 h 4314177"/>
              <a:gd name="connsiteX3" fmla="*/ 3920031 w 3930332"/>
              <a:gd name="connsiteY3" fmla="*/ 4314177 h 4314177"/>
              <a:gd name="connsiteX4" fmla="*/ 1270 w 3930332"/>
              <a:gd name="connsiteY4" fmla="*/ 4286218 h 4314177"/>
              <a:gd name="connsiteX5" fmla="*/ 0 w 3930332"/>
              <a:gd name="connsiteY5" fmla="*/ 309463 h 4314177"/>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175104 h 4179818"/>
              <a:gd name="connsiteX1" fmla="*/ 3940204 w 3940204"/>
              <a:gd name="connsiteY1" fmla="*/ 51367 h 4179818"/>
              <a:gd name="connsiteX2" fmla="*/ 3930332 w 3940204"/>
              <a:gd name="connsiteY2" fmla="*/ 1723039 h 4179818"/>
              <a:gd name="connsiteX3" fmla="*/ 3920031 w 3940204"/>
              <a:gd name="connsiteY3" fmla="*/ 4179818 h 4179818"/>
              <a:gd name="connsiteX4" fmla="*/ 1270 w 3940204"/>
              <a:gd name="connsiteY4" fmla="*/ 4151859 h 4179818"/>
              <a:gd name="connsiteX5" fmla="*/ 0 w 3940204"/>
              <a:gd name="connsiteY5" fmla="*/ 175104 h 4179818"/>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82466 h 438718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1930305 h 4387180"/>
              <a:gd name="connsiteX5" fmla="*/ 0 w 3949230"/>
              <a:gd name="connsiteY5" fmla="*/ 382466 h 4387180"/>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71593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71593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71593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51982"/>
              <a:gd name="connsiteY0" fmla="*/ 382466 h 3672776"/>
              <a:gd name="connsiteX1" fmla="*/ 3949230 w 3951982"/>
              <a:gd name="connsiteY1" fmla="*/ 0 h 3672776"/>
              <a:gd name="connsiteX2" fmla="*/ 3949792 w 3951982"/>
              <a:gd name="connsiteY2" fmla="*/ 690695 h 3672776"/>
              <a:gd name="connsiteX3" fmla="*/ 3920031 w 3951982"/>
              <a:gd name="connsiteY3" fmla="*/ 3672776 h 3672776"/>
              <a:gd name="connsiteX4" fmla="*/ 1270 w 3951982"/>
              <a:gd name="connsiteY4" fmla="*/ 1930305 h 3672776"/>
              <a:gd name="connsiteX5" fmla="*/ 0 w 3951982"/>
              <a:gd name="connsiteY5" fmla="*/ 382466 h 3672776"/>
              <a:gd name="connsiteX0" fmla="*/ 0 w 3951982"/>
              <a:gd name="connsiteY0" fmla="*/ 382466 h 1930305"/>
              <a:gd name="connsiteX1" fmla="*/ 3949230 w 3951982"/>
              <a:gd name="connsiteY1" fmla="*/ 0 h 1930305"/>
              <a:gd name="connsiteX2" fmla="*/ 3949792 w 3951982"/>
              <a:gd name="connsiteY2" fmla="*/ 690695 h 1930305"/>
              <a:gd name="connsiteX3" fmla="*/ 3945101 w 3951982"/>
              <a:gd name="connsiteY3" fmla="*/ 1913473 h 1930305"/>
              <a:gd name="connsiteX4" fmla="*/ 1270 w 3951982"/>
              <a:gd name="connsiteY4" fmla="*/ 1930305 h 1930305"/>
              <a:gd name="connsiteX5" fmla="*/ 0 w 3951982"/>
              <a:gd name="connsiteY5" fmla="*/ 382466 h 1930305"/>
              <a:gd name="connsiteX0" fmla="*/ 0 w 3951982"/>
              <a:gd name="connsiteY0" fmla="*/ 382466 h 1913473"/>
              <a:gd name="connsiteX1" fmla="*/ 3949230 w 3951982"/>
              <a:gd name="connsiteY1" fmla="*/ 0 h 1913473"/>
              <a:gd name="connsiteX2" fmla="*/ 3949792 w 3951982"/>
              <a:gd name="connsiteY2" fmla="*/ 690695 h 1913473"/>
              <a:gd name="connsiteX3" fmla="*/ 3945101 w 3951982"/>
              <a:gd name="connsiteY3" fmla="*/ 1913473 h 1913473"/>
              <a:gd name="connsiteX4" fmla="*/ 6119 w 3951982"/>
              <a:gd name="connsiteY4" fmla="*/ 1906463 h 1913473"/>
              <a:gd name="connsiteX5" fmla="*/ 0 w 3951982"/>
              <a:gd name="connsiteY5" fmla="*/ 382466 h 1913473"/>
              <a:gd name="connsiteX0" fmla="*/ 0 w 3951982"/>
              <a:gd name="connsiteY0" fmla="*/ 382466 h 1906463"/>
              <a:gd name="connsiteX1" fmla="*/ 3949230 w 3951982"/>
              <a:gd name="connsiteY1" fmla="*/ 0 h 1906463"/>
              <a:gd name="connsiteX2" fmla="*/ 3949792 w 3951982"/>
              <a:gd name="connsiteY2" fmla="*/ 690695 h 1906463"/>
              <a:gd name="connsiteX3" fmla="*/ 3945101 w 3951982"/>
              <a:gd name="connsiteY3" fmla="*/ 1902253 h 1906463"/>
              <a:gd name="connsiteX4" fmla="*/ 6119 w 3951982"/>
              <a:gd name="connsiteY4" fmla="*/ 1906463 h 1906463"/>
              <a:gd name="connsiteX5" fmla="*/ 0 w 3951982"/>
              <a:gd name="connsiteY5" fmla="*/ 382466 h 1906463"/>
              <a:gd name="connsiteX0" fmla="*/ 4633 w 3946286"/>
              <a:gd name="connsiteY0" fmla="*/ 335627 h 1906463"/>
              <a:gd name="connsiteX1" fmla="*/ 3943534 w 3946286"/>
              <a:gd name="connsiteY1" fmla="*/ 0 h 1906463"/>
              <a:gd name="connsiteX2" fmla="*/ 3944096 w 3946286"/>
              <a:gd name="connsiteY2" fmla="*/ 690695 h 1906463"/>
              <a:gd name="connsiteX3" fmla="*/ 3939405 w 3946286"/>
              <a:gd name="connsiteY3" fmla="*/ 1902253 h 1906463"/>
              <a:gd name="connsiteX4" fmla="*/ 423 w 3946286"/>
              <a:gd name="connsiteY4" fmla="*/ 1906463 h 1906463"/>
              <a:gd name="connsiteX5" fmla="*/ 4633 w 3946286"/>
              <a:gd name="connsiteY5" fmla="*/ 335627 h 1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286" h="1906463">
                <a:moveTo>
                  <a:pt x="4633" y="335627"/>
                </a:moveTo>
                <a:cubicBezTo>
                  <a:pt x="1270195" y="160523"/>
                  <a:pt x="1815872" y="96740"/>
                  <a:pt x="3943534" y="0"/>
                </a:cubicBezTo>
                <a:cubicBezTo>
                  <a:pt x="3940243" y="628654"/>
                  <a:pt x="3946286" y="62036"/>
                  <a:pt x="3944096" y="690695"/>
                </a:cubicBezTo>
                <a:cubicBezTo>
                  <a:pt x="3940662" y="1676310"/>
                  <a:pt x="3942839" y="916638"/>
                  <a:pt x="3939405" y="1902253"/>
                </a:cubicBezTo>
                <a:lnTo>
                  <a:pt x="423" y="1906463"/>
                </a:lnTo>
                <a:cubicBezTo>
                  <a:pt x="0" y="580878"/>
                  <a:pt x="5056" y="1661212"/>
                  <a:pt x="4633" y="335627"/>
                </a:cubicBezTo>
                <a:close/>
              </a:path>
            </a:pathLst>
          </a:custGeom>
        </p:spPr>
        <p:txBody>
          <a:bodyPr/>
          <a:lstStyle/>
          <a:p>
            <a:r>
              <a:rPr lang="nl-NL" dirty="0"/>
              <a:t>Klik op het pictogram als u een afbeelding wilt toevoegen</a:t>
            </a:r>
          </a:p>
        </p:txBody>
      </p:sp>
      <p:sp>
        <p:nvSpPr>
          <p:cNvPr id="20" name="Tijdelijke aanduiding voor afbeelding 9"/>
          <p:cNvSpPr>
            <a:spLocks noGrp="1"/>
          </p:cNvSpPr>
          <p:nvPr>
            <p:ph type="pic" sz="quarter" idx="12"/>
          </p:nvPr>
        </p:nvSpPr>
        <p:spPr>
          <a:xfrm>
            <a:off x="4754443" y="1428735"/>
            <a:ext cx="3950079" cy="201646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473368 h 4659699"/>
              <a:gd name="connsiteX4" fmla="*/ 0 w 3929062"/>
              <a:gd name="connsiteY4" fmla="*/ 4659699 h 4659699"/>
              <a:gd name="connsiteX5" fmla="*/ 0 w 3929062"/>
              <a:gd name="connsiteY5" fmla="*/ 87753 h 4659699"/>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259006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616172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557254 w 3929062"/>
              <a:gd name="connsiteY3" fmla="*/ 4222767 h 4659699"/>
              <a:gd name="connsiteX4" fmla="*/ 0 w 3929062"/>
              <a:gd name="connsiteY4" fmla="*/ 4659699 h 4659699"/>
              <a:gd name="connsiteX5" fmla="*/ 0 w 3929062"/>
              <a:gd name="connsiteY5" fmla="*/ 87753 h 4659699"/>
              <a:gd name="connsiteX0" fmla="*/ 0 w 3950079"/>
              <a:gd name="connsiteY0" fmla="*/ 87753 h 4659699"/>
              <a:gd name="connsiteX1" fmla="*/ 3929062 w 3950079"/>
              <a:gd name="connsiteY1" fmla="*/ 16339 h 4659699"/>
              <a:gd name="connsiteX2" fmla="*/ 3929062 w 3950079"/>
              <a:gd name="connsiteY2" fmla="*/ 2016589 h 4659699"/>
              <a:gd name="connsiteX3" fmla="*/ 3946645 w 3950079"/>
              <a:gd name="connsiteY3" fmla="*/ 4650380 h 4659699"/>
              <a:gd name="connsiteX4" fmla="*/ 0 w 3950079"/>
              <a:gd name="connsiteY4" fmla="*/ 4659699 h 4659699"/>
              <a:gd name="connsiteX5" fmla="*/ 0 w 3950079"/>
              <a:gd name="connsiteY5" fmla="*/ 87753 h 4659699"/>
              <a:gd name="connsiteX0" fmla="*/ 0 w 3950079"/>
              <a:gd name="connsiteY0" fmla="*/ 87753 h 4650380"/>
              <a:gd name="connsiteX1" fmla="*/ 3929062 w 3950079"/>
              <a:gd name="connsiteY1" fmla="*/ 16339 h 4650380"/>
              <a:gd name="connsiteX2" fmla="*/ 3929062 w 3950079"/>
              <a:gd name="connsiteY2" fmla="*/ 2016589 h 4650380"/>
              <a:gd name="connsiteX3" fmla="*/ 3946645 w 3950079"/>
              <a:gd name="connsiteY3" fmla="*/ 4650380 h 4650380"/>
              <a:gd name="connsiteX4" fmla="*/ 0 w 3950079"/>
              <a:gd name="connsiteY4" fmla="*/ 2016469 h 4650380"/>
              <a:gd name="connsiteX5" fmla="*/ 0 w 3950079"/>
              <a:gd name="connsiteY5" fmla="*/ 87753 h 4650380"/>
              <a:gd name="connsiteX0" fmla="*/ 0 w 3950079"/>
              <a:gd name="connsiteY0" fmla="*/ 87753 h 4650380"/>
              <a:gd name="connsiteX1" fmla="*/ 3929062 w 3950079"/>
              <a:gd name="connsiteY1" fmla="*/ 16339 h 4650380"/>
              <a:gd name="connsiteX2" fmla="*/ 3929062 w 3950079"/>
              <a:gd name="connsiteY2" fmla="*/ 587805 h 4650380"/>
              <a:gd name="connsiteX3" fmla="*/ 3946645 w 3950079"/>
              <a:gd name="connsiteY3" fmla="*/ 4650380 h 4650380"/>
              <a:gd name="connsiteX4" fmla="*/ 0 w 3950079"/>
              <a:gd name="connsiteY4" fmla="*/ 2016469 h 4650380"/>
              <a:gd name="connsiteX5" fmla="*/ 0 w 3950079"/>
              <a:gd name="connsiteY5" fmla="*/ 87753 h 4650380"/>
              <a:gd name="connsiteX0" fmla="*/ 0 w 3950079"/>
              <a:gd name="connsiteY0" fmla="*/ 87753 h 2016469"/>
              <a:gd name="connsiteX1" fmla="*/ 3929062 w 3950079"/>
              <a:gd name="connsiteY1" fmla="*/ 16339 h 2016469"/>
              <a:gd name="connsiteX2" fmla="*/ 3929062 w 3950079"/>
              <a:gd name="connsiteY2" fmla="*/ 587805 h 2016469"/>
              <a:gd name="connsiteX3" fmla="*/ 3946645 w 3950079"/>
              <a:gd name="connsiteY3" fmla="*/ 2007150 h 2016469"/>
              <a:gd name="connsiteX4" fmla="*/ 0 w 3950079"/>
              <a:gd name="connsiteY4" fmla="*/ 2016469 h 2016469"/>
              <a:gd name="connsiteX5" fmla="*/ 0 w 3950079"/>
              <a:gd name="connsiteY5" fmla="*/ 87753 h 201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079" h="2016469">
                <a:moveTo>
                  <a:pt x="0" y="87753"/>
                </a:moveTo>
                <a:cubicBezTo>
                  <a:pt x="1355925" y="0"/>
                  <a:pt x="2618765" y="21880"/>
                  <a:pt x="3929062" y="16339"/>
                </a:cubicBezTo>
                <a:lnTo>
                  <a:pt x="3929062" y="587805"/>
                </a:lnTo>
                <a:cubicBezTo>
                  <a:pt x="3925628" y="1406731"/>
                  <a:pt x="3950079" y="1188224"/>
                  <a:pt x="3946645" y="2007150"/>
                </a:cubicBezTo>
                <a:lnTo>
                  <a:pt x="0" y="2016469"/>
                </a:lnTo>
                <a:lnTo>
                  <a:pt x="0" y="87753"/>
                </a:lnTo>
                <a:close/>
              </a:path>
            </a:pathLst>
          </a:custGeom>
        </p:spPr>
        <p:txBody>
          <a:bodyPr/>
          <a:lstStyle/>
          <a:p>
            <a:r>
              <a:rPr lang="nl-NL" dirty="0"/>
              <a:t>Klik op het pictogram als u een afbeelding wilt toevoegen</a:t>
            </a:r>
          </a:p>
        </p:txBody>
      </p:sp>
      <p:sp>
        <p:nvSpPr>
          <p:cNvPr id="9" name="Tijdelijke aanduiding voor dianummer 8"/>
          <p:cNvSpPr>
            <a:spLocks noGrp="1"/>
          </p:cNvSpPr>
          <p:nvPr>
            <p:ph type="sldNum" sz="quarter" idx="16"/>
          </p:nvPr>
        </p:nvSpPr>
        <p:spPr/>
        <p:txBody>
          <a:bodyPr/>
          <a:lstStyle/>
          <a:p>
            <a:fld id="{5D7EF3CC-C1DC-45C6-BBBC-4CCFE3D70B1B}" type="slidenum">
              <a:rPr lang="nl-NL" smtClean="0"/>
              <a:pPr/>
              <a:t>‹nr.›</a:t>
            </a:fld>
            <a:endParaRPr lang="nl-NL" dirty="0"/>
          </a:p>
        </p:txBody>
      </p:sp>
      <p:sp>
        <p:nvSpPr>
          <p:cNvPr id="10" name="Tijdelijke aanduiding voor voettekst 9"/>
          <p:cNvSpPr>
            <a:spLocks noGrp="1"/>
          </p:cNvSpPr>
          <p:nvPr>
            <p:ph type="ftr" sz="quarter" idx="17"/>
          </p:nvPr>
        </p:nvSpPr>
        <p:spPr/>
        <p:txBody>
          <a:bodyPr/>
          <a:lstStyle/>
          <a:p>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3A6A86-B6A9-43BB-A3BC-D84F7F25919F}" type="slidenum">
              <a:rPr lang="nl-NL"/>
              <a:pPr>
                <a:defRPr/>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Vrije vorm 15"/>
          <p:cNvSpPr/>
          <p:nvPr/>
        </p:nvSpPr>
        <p:spPr>
          <a:xfrm>
            <a:off x="0" y="1000083"/>
            <a:ext cx="9144000" cy="5357875"/>
          </a:xfrm>
          <a:custGeom>
            <a:avLst/>
            <a:gdLst>
              <a:gd name="connsiteX0" fmla="*/ 0 w 9144000"/>
              <a:gd name="connsiteY0" fmla="*/ 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0 h 5143536"/>
              <a:gd name="connsiteX0" fmla="*/ 0 w 9144000"/>
              <a:gd name="connsiteY0" fmla="*/ 135729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135729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928622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928622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353063 h 5210967"/>
              <a:gd name="connsiteX1" fmla="*/ 9144000 w 9144000"/>
              <a:gd name="connsiteY1" fmla="*/ 67431 h 5210967"/>
              <a:gd name="connsiteX2" fmla="*/ 9144000 w 9144000"/>
              <a:gd name="connsiteY2" fmla="*/ 5210967 h 5210967"/>
              <a:gd name="connsiteX3" fmla="*/ 0 w 9144000"/>
              <a:gd name="connsiteY3" fmla="*/ 5210967 h 5210967"/>
              <a:gd name="connsiteX4" fmla="*/ 0 w 9144000"/>
              <a:gd name="connsiteY4" fmla="*/ 353063 h 5210967"/>
              <a:gd name="connsiteX0" fmla="*/ 0 w 9144000"/>
              <a:gd name="connsiteY0" fmla="*/ 499970 h 5357874"/>
              <a:gd name="connsiteX1" fmla="*/ 9144000 w 9144000"/>
              <a:gd name="connsiteY1" fmla="*/ 0 h 5357874"/>
              <a:gd name="connsiteX2" fmla="*/ 9144000 w 9144000"/>
              <a:gd name="connsiteY2" fmla="*/ 5357874 h 5357874"/>
              <a:gd name="connsiteX3" fmla="*/ 0 w 9144000"/>
              <a:gd name="connsiteY3" fmla="*/ 5357874 h 5357874"/>
              <a:gd name="connsiteX4" fmla="*/ 0 w 9144000"/>
              <a:gd name="connsiteY4" fmla="*/ 499970 h 5357874"/>
              <a:gd name="connsiteX0" fmla="*/ 0 w 9144000"/>
              <a:gd name="connsiteY0" fmla="*/ 499970 h 5500726"/>
              <a:gd name="connsiteX1" fmla="*/ 9144000 w 9144000"/>
              <a:gd name="connsiteY1" fmla="*/ 0 h 5500726"/>
              <a:gd name="connsiteX2" fmla="*/ 9144000 w 9144000"/>
              <a:gd name="connsiteY2" fmla="*/ 5357874 h 5500726"/>
              <a:gd name="connsiteX3" fmla="*/ 0 w 9144000"/>
              <a:gd name="connsiteY3" fmla="*/ 5500726 h 5500726"/>
              <a:gd name="connsiteX4" fmla="*/ 0 w 9144000"/>
              <a:gd name="connsiteY4" fmla="*/ 499970 h 5500726"/>
              <a:gd name="connsiteX0" fmla="*/ 0 w 9144000"/>
              <a:gd name="connsiteY0" fmla="*/ 499970 h 5500726"/>
              <a:gd name="connsiteX1" fmla="*/ 9144000 w 9144000"/>
              <a:gd name="connsiteY1" fmla="*/ 0 h 5500726"/>
              <a:gd name="connsiteX2" fmla="*/ 9144000 w 9144000"/>
              <a:gd name="connsiteY2" fmla="*/ 5500726 h 5500726"/>
              <a:gd name="connsiteX3" fmla="*/ 0 w 9144000"/>
              <a:gd name="connsiteY3" fmla="*/ 5500726 h 5500726"/>
              <a:gd name="connsiteX4" fmla="*/ 0 w 9144000"/>
              <a:gd name="connsiteY4" fmla="*/ 499970 h 550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00726">
                <a:moveTo>
                  <a:pt x="0" y="499970"/>
                </a:moveTo>
                <a:cubicBezTo>
                  <a:pt x="2206045" y="146907"/>
                  <a:pt x="5974037" y="6881"/>
                  <a:pt x="9144000" y="0"/>
                </a:cubicBezTo>
                <a:lnTo>
                  <a:pt x="9144000" y="5500726"/>
                </a:lnTo>
                <a:lnTo>
                  <a:pt x="0" y="5500726"/>
                </a:lnTo>
                <a:lnTo>
                  <a:pt x="0" y="4999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3" name="Tijdelijke aanduiding voor tekst 2"/>
          <p:cNvSpPr>
            <a:spLocks noGrp="1"/>
          </p:cNvSpPr>
          <p:nvPr>
            <p:ph type="body" idx="1"/>
          </p:nvPr>
        </p:nvSpPr>
        <p:spPr>
          <a:xfrm>
            <a:off x="457200" y="1714488"/>
            <a:ext cx="8229600" cy="4429156"/>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itel 1"/>
          <p:cNvSpPr>
            <a:spLocks noGrp="1"/>
          </p:cNvSpPr>
          <p:nvPr>
            <p:ph type="title"/>
          </p:nvPr>
        </p:nvSpPr>
        <p:spPr>
          <a:xfrm>
            <a:off x="457200" y="71414"/>
            <a:ext cx="8258204" cy="1071570"/>
          </a:xfrm>
          <a:prstGeom prst="rect">
            <a:avLst/>
          </a:prstGeom>
        </p:spPr>
        <p:txBody>
          <a:bodyPr vert="horz" lIns="91440" tIns="45720" rIns="91440" bIns="45720" rtlCol="0" anchor="ctr">
            <a:normAutofit/>
          </a:bodyPr>
          <a:lstStyle/>
          <a:p>
            <a:r>
              <a:rPr lang="nl-NL" dirty="0"/>
              <a:t>Klik om de stijl te bewerken</a:t>
            </a:r>
          </a:p>
        </p:txBody>
      </p:sp>
      <p:sp>
        <p:nvSpPr>
          <p:cNvPr id="7" name="Tijdelijke aanduiding voor voettekst 6"/>
          <p:cNvSpPr>
            <a:spLocks noGrp="1"/>
          </p:cNvSpPr>
          <p:nvPr>
            <p:ph type="ftr" sz="quarter" idx="3"/>
          </p:nvPr>
        </p:nvSpPr>
        <p:spPr>
          <a:xfrm>
            <a:off x="5429256" y="6362720"/>
            <a:ext cx="2880000" cy="365125"/>
          </a:xfrm>
          <a:prstGeom prst="rect">
            <a:avLst/>
          </a:prstGeom>
        </p:spPr>
        <p:txBody>
          <a:bodyPr vert="horz" lIns="91440" tIns="45720" rIns="91440" bIns="45720" rtlCol="0" anchor="ctr"/>
          <a:lstStyle>
            <a:lvl1pPr algn="r">
              <a:defRPr sz="1000">
                <a:solidFill>
                  <a:schemeClr val="tx1"/>
                </a:solidFill>
              </a:defRPr>
            </a:lvl1pPr>
          </a:lstStyle>
          <a:p>
            <a:endParaRPr lang="nl-NL" dirty="0"/>
          </a:p>
        </p:txBody>
      </p:sp>
      <p:sp>
        <p:nvSpPr>
          <p:cNvPr id="9" name="Tijdelijke aanduiding voor dianummer 8"/>
          <p:cNvSpPr>
            <a:spLocks noGrp="1"/>
          </p:cNvSpPr>
          <p:nvPr>
            <p:ph type="sldNum" sz="quarter" idx="4"/>
          </p:nvPr>
        </p:nvSpPr>
        <p:spPr>
          <a:xfrm>
            <a:off x="8318280" y="6362720"/>
            <a:ext cx="468562" cy="365125"/>
          </a:xfrm>
          <a:prstGeom prst="rect">
            <a:avLst/>
          </a:prstGeom>
        </p:spPr>
        <p:txBody>
          <a:bodyPr vert="horz" lIns="91440" tIns="45720" rIns="91440" bIns="45720" rtlCol="0" anchor="ctr"/>
          <a:lstStyle>
            <a:lvl1pPr algn="r">
              <a:defRPr sz="1000" baseline="0">
                <a:solidFill>
                  <a:schemeClr val="tx1"/>
                </a:solidFill>
                <a:latin typeface="Tahoma" pitchFamily="34" charset="0"/>
              </a:defRPr>
            </a:lvl1pPr>
          </a:lstStyle>
          <a:p>
            <a:fld id="{5D7EF3CC-C1DC-45C6-BBBC-4CCFE3D70B1B}" type="slidenum">
              <a:rPr lang="nl-NL" smtClean="0"/>
              <a:pPr/>
              <a:t>‹nr.›</a:t>
            </a:fld>
            <a:endParaRPr lang="nl-NL" dirty="0"/>
          </a:p>
        </p:txBody>
      </p:sp>
      <p:sp>
        <p:nvSpPr>
          <p:cNvPr id="8" name="Vrije vorm 7"/>
          <p:cNvSpPr/>
          <p:nvPr/>
        </p:nvSpPr>
        <p:spPr>
          <a:xfrm>
            <a:off x="0" y="1000083"/>
            <a:ext cx="9144000" cy="5357875"/>
          </a:xfrm>
          <a:custGeom>
            <a:avLst/>
            <a:gdLst>
              <a:gd name="connsiteX0" fmla="*/ 0 w 9144000"/>
              <a:gd name="connsiteY0" fmla="*/ 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0 h 5143536"/>
              <a:gd name="connsiteX0" fmla="*/ 0 w 9144000"/>
              <a:gd name="connsiteY0" fmla="*/ 135729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135729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928622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928622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353063 h 5210967"/>
              <a:gd name="connsiteX1" fmla="*/ 9144000 w 9144000"/>
              <a:gd name="connsiteY1" fmla="*/ 67431 h 5210967"/>
              <a:gd name="connsiteX2" fmla="*/ 9144000 w 9144000"/>
              <a:gd name="connsiteY2" fmla="*/ 5210967 h 5210967"/>
              <a:gd name="connsiteX3" fmla="*/ 0 w 9144000"/>
              <a:gd name="connsiteY3" fmla="*/ 5210967 h 5210967"/>
              <a:gd name="connsiteX4" fmla="*/ 0 w 9144000"/>
              <a:gd name="connsiteY4" fmla="*/ 353063 h 5210967"/>
              <a:gd name="connsiteX0" fmla="*/ 0 w 9144000"/>
              <a:gd name="connsiteY0" fmla="*/ 499970 h 5357874"/>
              <a:gd name="connsiteX1" fmla="*/ 9144000 w 9144000"/>
              <a:gd name="connsiteY1" fmla="*/ 0 h 5357874"/>
              <a:gd name="connsiteX2" fmla="*/ 9144000 w 9144000"/>
              <a:gd name="connsiteY2" fmla="*/ 5357874 h 5357874"/>
              <a:gd name="connsiteX3" fmla="*/ 0 w 9144000"/>
              <a:gd name="connsiteY3" fmla="*/ 5357874 h 5357874"/>
              <a:gd name="connsiteX4" fmla="*/ 0 w 9144000"/>
              <a:gd name="connsiteY4" fmla="*/ 499970 h 5357874"/>
              <a:gd name="connsiteX0" fmla="*/ 0 w 9144000"/>
              <a:gd name="connsiteY0" fmla="*/ 499970 h 5500726"/>
              <a:gd name="connsiteX1" fmla="*/ 9144000 w 9144000"/>
              <a:gd name="connsiteY1" fmla="*/ 0 h 5500726"/>
              <a:gd name="connsiteX2" fmla="*/ 9144000 w 9144000"/>
              <a:gd name="connsiteY2" fmla="*/ 5357874 h 5500726"/>
              <a:gd name="connsiteX3" fmla="*/ 0 w 9144000"/>
              <a:gd name="connsiteY3" fmla="*/ 5500726 h 5500726"/>
              <a:gd name="connsiteX4" fmla="*/ 0 w 9144000"/>
              <a:gd name="connsiteY4" fmla="*/ 499970 h 5500726"/>
              <a:gd name="connsiteX0" fmla="*/ 0 w 9144000"/>
              <a:gd name="connsiteY0" fmla="*/ 499970 h 5500726"/>
              <a:gd name="connsiteX1" fmla="*/ 9144000 w 9144000"/>
              <a:gd name="connsiteY1" fmla="*/ 0 h 5500726"/>
              <a:gd name="connsiteX2" fmla="*/ 9144000 w 9144000"/>
              <a:gd name="connsiteY2" fmla="*/ 5500726 h 5500726"/>
              <a:gd name="connsiteX3" fmla="*/ 0 w 9144000"/>
              <a:gd name="connsiteY3" fmla="*/ 5500726 h 5500726"/>
              <a:gd name="connsiteX4" fmla="*/ 0 w 9144000"/>
              <a:gd name="connsiteY4" fmla="*/ 499970 h 550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00726">
                <a:moveTo>
                  <a:pt x="0" y="499970"/>
                </a:moveTo>
                <a:cubicBezTo>
                  <a:pt x="2206045" y="146907"/>
                  <a:pt x="5974037" y="6881"/>
                  <a:pt x="9144000" y="0"/>
                </a:cubicBezTo>
                <a:lnTo>
                  <a:pt x="9144000" y="5500726"/>
                </a:lnTo>
                <a:lnTo>
                  <a:pt x="0" y="5500726"/>
                </a:lnTo>
                <a:lnTo>
                  <a:pt x="0" y="4999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pic>
        <p:nvPicPr>
          <p:cNvPr id="10" name="Afbeelding 9" descr="logo-arbouw1.jpg"/>
          <p:cNvPicPr>
            <a:picLocks noChangeAspect="1"/>
          </p:cNvPicPr>
          <p:nvPr/>
        </p:nvPicPr>
        <p:blipFill>
          <a:blip r:embed="rId11" cstate="print"/>
          <a:stretch>
            <a:fillRect/>
          </a:stretch>
        </p:blipFill>
        <p:spPr>
          <a:xfrm>
            <a:off x="538134" y="6357958"/>
            <a:ext cx="2232468" cy="456362"/>
          </a:xfrm>
          <a:prstGeom prst="rect">
            <a:avLst/>
          </a:prstGeom>
        </p:spPr>
      </p:pic>
      <p:sp>
        <p:nvSpPr>
          <p:cNvPr id="12" name="Rechthoek 11"/>
          <p:cNvSpPr/>
          <p:nvPr/>
        </p:nvSpPr>
        <p:spPr>
          <a:xfrm>
            <a:off x="1428728" y="6357982"/>
            <a:ext cx="1785950"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p:cNvSpPr txBox="1"/>
          <p:nvPr/>
        </p:nvSpPr>
        <p:spPr>
          <a:xfrm>
            <a:off x="1376340" y="6431928"/>
            <a:ext cx="2124090" cy="230832"/>
          </a:xfrm>
          <a:prstGeom prst="rect">
            <a:avLst/>
          </a:prstGeom>
          <a:noFill/>
        </p:spPr>
        <p:txBody>
          <a:bodyPr wrap="square" rtlCol="0">
            <a:spAutoFit/>
          </a:bodyPr>
          <a:lstStyle/>
          <a:p>
            <a:r>
              <a:rPr lang="nl-NL" sz="900" b="1" baseline="0" dirty="0">
                <a:solidFill>
                  <a:srgbClr val="DC002B"/>
                </a:solidFill>
                <a:latin typeface="+mn-lt"/>
                <a:cs typeface="Arial" pitchFamily="34" charset="0"/>
              </a:rPr>
              <a:t>voor gezond en veilig werken</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2"/>
          </p:nvPr>
        </p:nvSpPr>
        <p:spPr/>
      </p:sp>
      <p:sp>
        <p:nvSpPr>
          <p:cNvPr id="3" name="Titel 2"/>
          <p:cNvSpPr>
            <a:spLocks noGrp="1"/>
          </p:cNvSpPr>
          <p:nvPr>
            <p:ph type="ctrTitle"/>
          </p:nvPr>
        </p:nvSpPr>
        <p:spPr/>
        <p:txBody>
          <a:bodyPr>
            <a:normAutofit fontScale="90000"/>
          </a:bodyPr>
          <a:lstStyle/>
          <a:p>
            <a:pPr algn="ctr">
              <a:lnSpc>
                <a:spcPct val="80000"/>
              </a:lnSpc>
              <a:spcBef>
                <a:spcPct val="20000"/>
              </a:spcBef>
            </a:pPr>
            <a:br>
              <a:rPr lang="nl-NL" dirty="0">
                <a:latin typeface="Tahoma" pitchFamily="34" charset="0"/>
                <a:cs typeface="Tahoma" pitchFamily="34" charset="0"/>
              </a:rPr>
            </a:br>
            <a:r>
              <a:rPr lang="nl-NL" sz="5300" dirty="0">
                <a:latin typeface="Tahoma" pitchFamily="34" charset="0"/>
                <a:cs typeface="Tahoma" pitchFamily="34" charset="0"/>
              </a:rPr>
              <a:t>Toolbox</a:t>
            </a:r>
            <a:br>
              <a:rPr lang="nl-NL" sz="5300" dirty="0">
                <a:latin typeface="Tahoma" pitchFamily="34" charset="0"/>
                <a:cs typeface="Tahoma" pitchFamily="34" charset="0"/>
              </a:rPr>
            </a:br>
            <a:br>
              <a:rPr lang="nl-NL" sz="5300" dirty="0">
                <a:latin typeface="Tahoma" pitchFamily="34" charset="0"/>
                <a:cs typeface="Tahoma" pitchFamily="34" charset="0"/>
              </a:rPr>
            </a:br>
            <a:r>
              <a:rPr lang="nl-NL" sz="5300" dirty="0">
                <a:latin typeface="Tahoma" pitchFamily="34" charset="0"/>
                <a:cs typeface="Tahoma" pitchFamily="34" charset="0"/>
              </a:rPr>
              <a:t>Werken met ladders en trappen</a:t>
            </a:r>
          </a:p>
        </p:txBody>
      </p:sp>
      <p:sp>
        <p:nvSpPr>
          <p:cNvPr id="5" name="Rechthoek 4"/>
          <p:cNvSpPr/>
          <p:nvPr/>
        </p:nvSpPr>
        <p:spPr>
          <a:xfrm>
            <a:off x="2286000" y="3161235"/>
            <a:ext cx="4572000" cy="867930"/>
          </a:xfrm>
          <a:prstGeom prst="rect">
            <a:avLst/>
          </a:prstGeom>
        </p:spPr>
        <p:txBody>
          <a:bodyPr>
            <a:spAutoFit/>
          </a:bodyPr>
          <a:lstStyle/>
          <a:p>
            <a:pPr>
              <a:lnSpc>
                <a:spcPct val="80000"/>
              </a:lnSpc>
              <a:spcBef>
                <a:spcPct val="20000"/>
              </a:spcBef>
              <a:buClr>
                <a:srgbClr val="9D2222"/>
              </a:buClr>
            </a:pPr>
            <a:endParaRPr lang="nl-NL" i="1" dirty="0"/>
          </a:p>
          <a:p>
            <a:pPr>
              <a:lnSpc>
                <a:spcPct val="80000"/>
              </a:lnSpc>
              <a:spcBef>
                <a:spcPct val="20000"/>
              </a:spcBef>
              <a:buClr>
                <a:srgbClr val="9D2222"/>
              </a:buClr>
            </a:pPr>
            <a:endParaRPr lang="nl-NL" i="1" dirty="0"/>
          </a:p>
          <a:p>
            <a:pPr>
              <a:lnSpc>
                <a:spcPct val="80000"/>
              </a:lnSpc>
              <a:spcBef>
                <a:spcPct val="20000"/>
              </a:spcBef>
              <a:buClr>
                <a:srgbClr val="9D2222"/>
              </a:buClr>
            </a:pPr>
            <a:endParaRPr lang="nl-NL" i="1" dirty="0"/>
          </a:p>
        </p:txBody>
      </p:sp>
      <p:sp>
        <p:nvSpPr>
          <p:cNvPr id="2" name="Ondertitel 1"/>
          <p:cNvSpPr>
            <a:spLocks noGrp="1"/>
          </p:cNvSpPr>
          <p:nvPr>
            <p:ph type="subTitle" idx="1"/>
          </p:nvPr>
        </p:nvSpPr>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marL="342900" indent="-342900">
              <a:buFont typeface="Arial" pitchFamily="34" charset="0"/>
              <a:buChar char="•"/>
            </a:pPr>
            <a:r>
              <a:rPr lang="nl-NL" b="1" dirty="0"/>
              <a:t>Ladder of trap zijn als werkplek niet toegestaan wanneer een ander, veiliger arbeidsmiddel kan worden gebruikt. </a:t>
            </a:r>
            <a:r>
              <a:rPr lang="nl-NL" dirty="0"/>
              <a:t>Bijvoorbeeld (rol)steiger of hoogwerker. </a:t>
            </a:r>
          </a:p>
          <a:p>
            <a:endParaRPr lang="nl-NL" b="1" dirty="0"/>
          </a:p>
          <a:p>
            <a:pPr marL="342900" indent="-342900">
              <a:buFont typeface="Arial" pitchFamily="34" charset="0"/>
              <a:buChar char="•"/>
            </a:pPr>
            <a:r>
              <a:rPr lang="nl-NL" b="1" dirty="0"/>
              <a:t>Bedoeld om op werkplek te komen, niet als werkplek. </a:t>
            </a:r>
            <a:br>
              <a:rPr lang="nl-NL" dirty="0"/>
            </a:br>
            <a:endParaRPr lang="nl-NL" dirty="0"/>
          </a:p>
          <a:p>
            <a:br>
              <a:rPr lang="nl-NL" dirty="0"/>
            </a:br>
            <a:br>
              <a:rPr lang="nl-NL" dirty="0"/>
            </a:br>
            <a:endParaRPr lang="nl-NL" dirty="0"/>
          </a:p>
        </p:txBody>
      </p:sp>
      <p:sp>
        <p:nvSpPr>
          <p:cNvPr id="3" name="Titel 2"/>
          <p:cNvSpPr>
            <a:spLocks noGrp="1"/>
          </p:cNvSpPr>
          <p:nvPr>
            <p:ph type="title"/>
          </p:nvPr>
        </p:nvSpPr>
        <p:spPr/>
        <p:txBody>
          <a:bodyPr/>
          <a:lstStyle/>
          <a:p>
            <a:r>
              <a:rPr lang="nl-NL" dirty="0"/>
              <a:t>Wet</a:t>
            </a:r>
          </a:p>
        </p:txBody>
      </p:sp>
    </p:spTree>
    <p:extLst>
      <p:ext uri="{BB962C8B-B14F-4D97-AF65-F5344CB8AC3E}">
        <p14:creationId xmlns:p14="http://schemas.microsoft.com/office/powerpoint/2010/main" val="157442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quarter" idx="10"/>
          </p:nvPr>
        </p:nvSpPr>
        <p:spPr/>
        <p:txBody>
          <a:bodyPr/>
          <a:lstStyle/>
          <a:p>
            <a:pPr eaLnBrk="1" hangingPunct="1">
              <a:lnSpc>
                <a:spcPct val="90000"/>
              </a:lnSpc>
              <a:buFontTx/>
              <a:buNone/>
            </a:pPr>
            <a:endParaRPr lang="nl-NL" sz="2000" b="1" dirty="0"/>
          </a:p>
          <a:p>
            <a:pPr eaLnBrk="1" hangingPunct="1">
              <a:lnSpc>
                <a:spcPct val="90000"/>
              </a:lnSpc>
              <a:buFontTx/>
              <a:buNone/>
            </a:pPr>
            <a:r>
              <a:rPr lang="nl-NL" sz="2000" dirty="0">
                <a:latin typeface="Tahoma" pitchFamily="34" charset="0"/>
                <a:cs typeface="Tahoma" pitchFamily="34" charset="0"/>
              </a:rPr>
              <a:t>Als je geen veiliger middel kunt gebruiken</a:t>
            </a:r>
          </a:p>
          <a:p>
            <a:pPr eaLnBrk="1" hangingPunct="1">
              <a:lnSpc>
                <a:spcPct val="90000"/>
              </a:lnSpc>
              <a:buFontTx/>
              <a:buNone/>
            </a:pPr>
            <a:r>
              <a:rPr lang="nl-NL" sz="2000" dirty="0">
                <a:latin typeface="Tahoma" pitchFamily="34" charset="0"/>
                <a:cs typeface="Tahoma" pitchFamily="34" charset="0"/>
              </a:rPr>
              <a:t>(vaste steiger, rolsteiger, hoogwerker) </a:t>
            </a:r>
          </a:p>
          <a:p>
            <a:pPr eaLnBrk="1" hangingPunct="1">
              <a:lnSpc>
                <a:spcPct val="90000"/>
              </a:lnSpc>
              <a:buFontTx/>
              <a:buNone/>
            </a:pPr>
            <a:endParaRPr lang="nl-NL" sz="2000" dirty="0">
              <a:latin typeface="Tahoma" pitchFamily="34" charset="0"/>
              <a:cs typeface="Tahoma" pitchFamily="34" charset="0"/>
            </a:endParaRPr>
          </a:p>
          <a:p>
            <a:pPr eaLnBrk="1" hangingPunct="1">
              <a:lnSpc>
                <a:spcPct val="90000"/>
              </a:lnSpc>
              <a:buFontTx/>
              <a:buNone/>
            </a:pPr>
            <a:endParaRPr lang="nl-NL" sz="2000" dirty="0">
              <a:latin typeface="Tahoma" pitchFamily="34" charset="0"/>
              <a:cs typeface="Tahoma" pitchFamily="34" charset="0"/>
            </a:endParaRPr>
          </a:p>
          <a:p>
            <a:pPr eaLnBrk="1" hangingPunct="1">
              <a:lnSpc>
                <a:spcPct val="90000"/>
              </a:lnSpc>
              <a:buFontTx/>
              <a:buNone/>
            </a:pPr>
            <a:r>
              <a:rPr lang="nl-NL" sz="2400" b="1" dirty="0">
                <a:solidFill>
                  <a:srgbClr val="DC002B"/>
                </a:solidFill>
                <a:latin typeface="Tahoma" pitchFamily="34" charset="0"/>
                <a:cs typeface="Tahoma" pitchFamily="34" charset="0"/>
              </a:rPr>
              <a:t>Bijvoorbeeld:</a:t>
            </a:r>
          </a:p>
          <a:p>
            <a:pPr lvl="1">
              <a:lnSpc>
                <a:spcPct val="90000"/>
              </a:lnSpc>
              <a:buClr>
                <a:srgbClr val="180F4B"/>
              </a:buClr>
            </a:pPr>
            <a:r>
              <a:rPr lang="nl-NL" dirty="0">
                <a:latin typeface="Tahoma" pitchFamily="34" charset="0"/>
                <a:cs typeface="Tahoma" pitchFamily="34" charset="0"/>
              </a:rPr>
              <a:t>bij ruimtegebrek;</a:t>
            </a:r>
          </a:p>
          <a:p>
            <a:pPr lvl="1">
              <a:lnSpc>
                <a:spcPct val="90000"/>
              </a:lnSpc>
              <a:buClr>
                <a:srgbClr val="180F4B"/>
              </a:buClr>
            </a:pPr>
            <a:r>
              <a:rPr lang="nl-NL" dirty="0">
                <a:latin typeface="Tahoma" pitchFamily="34" charset="0"/>
                <a:cs typeface="Tahoma" pitchFamily="34" charset="0"/>
              </a:rPr>
              <a:t>als een ander arbeidsmiddel meer</a:t>
            </a:r>
          </a:p>
          <a:p>
            <a:pPr lvl="1">
              <a:lnSpc>
                <a:spcPct val="90000"/>
              </a:lnSpc>
              <a:buClr>
                <a:srgbClr val="180F4B"/>
              </a:buClr>
              <a:buNone/>
            </a:pPr>
            <a:r>
              <a:rPr lang="nl-NL" dirty="0">
                <a:latin typeface="Tahoma" pitchFamily="34" charset="0"/>
                <a:cs typeface="Tahoma" pitchFamily="34" charset="0"/>
              </a:rPr>
              <a:t>	(andere) gevaren met zich meebrengt.</a:t>
            </a:r>
          </a:p>
        </p:txBody>
      </p:sp>
      <p:sp>
        <p:nvSpPr>
          <p:cNvPr id="6" name="Titel 5"/>
          <p:cNvSpPr>
            <a:spLocks noGrp="1"/>
          </p:cNvSpPr>
          <p:nvPr>
            <p:ph type="title"/>
          </p:nvPr>
        </p:nvSpPr>
        <p:spPr/>
        <p:txBody>
          <a:bodyPr/>
          <a:lstStyle/>
          <a:p>
            <a:r>
              <a:rPr lang="nl-NL" dirty="0"/>
              <a:t>Wanneer mag je een ladder als werkplek gebruiken?</a:t>
            </a:r>
          </a:p>
        </p:txBody>
      </p:sp>
      <p:pic>
        <p:nvPicPr>
          <p:cNvPr id="6148" name="Picture 4" descr="970504-21"/>
          <p:cNvPicPr>
            <a:picLocks noChangeAspect="1" noChangeArrowheads="1"/>
          </p:cNvPicPr>
          <p:nvPr/>
        </p:nvPicPr>
        <p:blipFill>
          <a:blip r:embed="rId2" cstate="print"/>
          <a:srcRect/>
          <a:stretch>
            <a:fillRect/>
          </a:stretch>
        </p:blipFill>
        <p:spPr bwMode="auto">
          <a:xfrm>
            <a:off x="5610225" y="1557338"/>
            <a:ext cx="2994025" cy="4464050"/>
          </a:xfrm>
          <a:prstGeom prst="rect">
            <a:avLst/>
          </a:prstGeom>
          <a:noFill/>
          <a:ln w="9525">
            <a:noFill/>
            <a:miter lim="800000"/>
            <a:headEnd/>
            <a:tailEnd/>
          </a:ln>
        </p:spPr>
      </p:pic>
      <p:sp>
        <p:nvSpPr>
          <p:cNvPr id="6149" name="Rectangle 6"/>
          <p:cNvSpPr>
            <a:spLocks noChangeArrowheads="1"/>
          </p:cNvSpPr>
          <p:nvPr/>
        </p:nvSpPr>
        <p:spPr bwMode="auto">
          <a:xfrm>
            <a:off x="357158" y="374650"/>
            <a:ext cx="8643998" cy="533400"/>
          </a:xfrm>
          <a:prstGeom prst="rect">
            <a:avLst/>
          </a:prstGeom>
          <a:noFill/>
          <a:ln w="9525">
            <a:noFill/>
            <a:miter lim="800000"/>
            <a:headEnd/>
            <a:tailEnd/>
          </a:ln>
        </p:spPr>
        <p:txBody>
          <a:bodyPr anchor="ctr"/>
          <a:lstStyle/>
          <a:p>
            <a:endParaRPr lang="nl-NL" sz="2400" b="1" dirty="0">
              <a:solidFill>
                <a:srgbClr val="180F4B"/>
              </a:solidFill>
              <a:latin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tekst 1"/>
          <p:cNvSpPr>
            <a:spLocks noGrp="1"/>
          </p:cNvSpPr>
          <p:nvPr>
            <p:ph type="body" sz="quarter" idx="10"/>
          </p:nvPr>
        </p:nvSpPr>
        <p:spPr>
          <a:xfrm>
            <a:off x="460375" y="1714500"/>
            <a:ext cx="8215313" cy="4429125"/>
          </a:xfrm>
        </p:spPr>
        <p:txBody>
          <a:bodyPr/>
          <a:lstStyle/>
          <a:p>
            <a:pPr lvl="1" eaLnBrk="1" hangingPunct="1">
              <a:lnSpc>
                <a:spcPct val="90000"/>
              </a:lnSpc>
              <a:buFont typeface="Arial" charset="0"/>
              <a:buNone/>
            </a:pPr>
            <a:r>
              <a:rPr lang="en-US" sz="2400" b="1" dirty="0">
                <a:solidFill>
                  <a:srgbClr val="180F4B"/>
                </a:solidFill>
              </a:rPr>
              <a:t>	</a:t>
            </a: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r>
              <a:rPr lang="en-US" sz="2400" b="1" dirty="0">
                <a:solidFill>
                  <a:srgbClr val="180F4B"/>
                </a:solidFill>
              </a:rPr>
              <a:t>	</a:t>
            </a:r>
          </a:p>
        </p:txBody>
      </p:sp>
      <p:sp>
        <p:nvSpPr>
          <p:cNvPr id="20483" name="Titel 2"/>
          <p:cNvSpPr>
            <a:spLocks noGrp="1"/>
          </p:cNvSpPr>
          <p:nvPr>
            <p:ph type="title"/>
          </p:nvPr>
        </p:nvSpPr>
        <p:spPr>
          <a:xfrm>
            <a:off x="457200" y="71438"/>
            <a:ext cx="8258175" cy="1071562"/>
          </a:xfrm>
        </p:spPr>
        <p:txBody>
          <a:bodyPr/>
          <a:lstStyle/>
          <a:p>
            <a:pPr marL="342900" indent="-342900" eaLnBrk="1" hangingPunct="1"/>
            <a:r>
              <a:rPr lang="en-US" dirty="0" err="1"/>
              <a:t>Voorwaarden</a:t>
            </a:r>
            <a:r>
              <a:rPr lang="en-US" dirty="0"/>
              <a:t> </a:t>
            </a:r>
            <a:r>
              <a:rPr lang="en-US" dirty="0" err="1"/>
              <a:t>gebruik</a:t>
            </a:r>
            <a:r>
              <a:rPr lang="en-US" dirty="0"/>
              <a:t> ladder</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1257957039"/>
              </p:ext>
            </p:extLst>
          </p:nvPr>
        </p:nvGraphicFramePr>
        <p:xfrm>
          <a:off x="611560" y="1988840"/>
          <a:ext cx="8065072" cy="3599934"/>
        </p:xfrm>
        <a:graphic>
          <a:graphicData uri="http://schemas.openxmlformats.org/drawingml/2006/table">
            <a:tbl>
              <a:tblPr firstRow="1" bandRow="1">
                <a:tableStyleId>{073A0DAA-6AF3-43AB-8588-CEC1D06C72B9}</a:tableStyleId>
              </a:tblPr>
              <a:tblGrid>
                <a:gridCol w="4032536">
                  <a:extLst>
                    <a:ext uri="{9D8B030D-6E8A-4147-A177-3AD203B41FA5}">
                      <a16:colId xmlns:a16="http://schemas.microsoft.com/office/drawing/2014/main" val="20000"/>
                    </a:ext>
                  </a:extLst>
                </a:gridCol>
                <a:gridCol w="4032536">
                  <a:extLst>
                    <a:ext uri="{9D8B030D-6E8A-4147-A177-3AD203B41FA5}">
                      <a16:colId xmlns:a16="http://schemas.microsoft.com/office/drawing/2014/main" val="20001"/>
                    </a:ext>
                  </a:extLst>
                </a:gridCol>
              </a:tblGrid>
              <a:tr h="51427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Toegestaan</a:t>
                      </a:r>
                      <a:endParaRPr lang="en-US" sz="1800" dirty="0">
                        <a:solidFill>
                          <a:schemeClr val="bg1"/>
                        </a:solidFill>
                      </a:endParaRPr>
                    </a:p>
                  </a:txBody>
                  <a:tcPr marL="91442" marR="91442" marT="45714" marB="45714"/>
                </a:tc>
                <a:tc>
                  <a:txBody>
                    <a:bodyPr/>
                    <a:lstStyle/>
                    <a:p>
                      <a:r>
                        <a:rPr lang="nl-NL" sz="1800" b="1" kern="1200" dirty="0">
                          <a:solidFill>
                            <a:schemeClr val="bg1"/>
                          </a:solidFill>
                          <a:latin typeface="+mn-lt"/>
                          <a:ea typeface="+mn-ea"/>
                          <a:cs typeface="+mn-cs"/>
                        </a:rPr>
                        <a:t>In</a:t>
                      </a:r>
                      <a:r>
                        <a:rPr lang="nl-NL" sz="1800" b="1" kern="1200" baseline="0" dirty="0">
                          <a:solidFill>
                            <a:schemeClr val="bg1"/>
                          </a:solidFill>
                          <a:latin typeface="+mn-lt"/>
                          <a:ea typeface="+mn-ea"/>
                          <a:cs typeface="+mn-cs"/>
                        </a:rPr>
                        <a:t> overleg met project RI&amp;E</a:t>
                      </a:r>
                      <a:endParaRPr lang="nl-NL" sz="1800" b="1" kern="1200" dirty="0">
                        <a:solidFill>
                          <a:schemeClr val="bg1"/>
                        </a:solidFill>
                        <a:latin typeface="+mn-lt"/>
                        <a:ea typeface="+mn-ea"/>
                        <a:cs typeface="+mn-cs"/>
                      </a:endParaRPr>
                    </a:p>
                  </a:txBody>
                  <a:tcPr marL="91442" marR="91442" marT="45714" marB="45714"/>
                </a:tc>
                <a:extLst>
                  <a:ext uri="{0D108BD9-81ED-4DB2-BD59-A6C34878D82A}">
                    <a16:rowId xmlns:a16="http://schemas.microsoft.com/office/drawing/2014/main" val="10000"/>
                  </a:ext>
                </a:extLst>
              </a:tr>
              <a:tr h="3857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Stahoogte</a:t>
                      </a:r>
                      <a:r>
                        <a:rPr lang="en-US" sz="1800" dirty="0"/>
                        <a:t> &lt; 5 m</a:t>
                      </a:r>
                      <a:endParaRPr lang="en-US" sz="1800" dirty="0">
                        <a:solidFill>
                          <a:srgbClr val="180F4B"/>
                        </a:solidFill>
                      </a:endParaRPr>
                    </a:p>
                  </a:txBody>
                  <a:tcPr marL="91442" marR="91442" marT="45714" marB="45714"/>
                </a:tc>
                <a:tc>
                  <a:txBody>
                    <a:bodyPr/>
                    <a:lstStyle/>
                    <a:p>
                      <a:r>
                        <a:rPr lang="nl-NL" sz="1800" b="0" i="0" u="none" strike="noStrike" kern="1200" baseline="0" dirty="0">
                          <a:solidFill>
                            <a:schemeClr val="dk1"/>
                          </a:solidFill>
                          <a:latin typeface="+mn-lt"/>
                          <a:ea typeface="+mn-ea"/>
                          <a:cs typeface="+mn-cs"/>
                        </a:rPr>
                        <a:t>Stahoogte: 5 m - 7,5 m</a:t>
                      </a:r>
                      <a:endParaRPr lang="nl-NL" sz="1800" dirty="0"/>
                    </a:p>
                  </a:txBody>
                  <a:tcPr marL="91442" marR="91442" marT="45714" marB="45714"/>
                </a:tc>
                <a:extLst>
                  <a:ext uri="{0D108BD9-81ED-4DB2-BD59-A6C34878D82A}">
                    <a16:rowId xmlns:a16="http://schemas.microsoft.com/office/drawing/2014/main" val="10001"/>
                  </a:ext>
                </a:extLst>
              </a:tr>
              <a:tr h="3857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Totale</a:t>
                      </a:r>
                      <a:r>
                        <a:rPr lang="en-US" sz="1800" dirty="0"/>
                        <a:t> </a:t>
                      </a:r>
                      <a:r>
                        <a:rPr lang="en-US" sz="1800" dirty="0" err="1"/>
                        <a:t>statijd</a:t>
                      </a:r>
                      <a:r>
                        <a:rPr lang="en-US" sz="1800" dirty="0"/>
                        <a:t> per project &lt;</a:t>
                      </a:r>
                      <a:r>
                        <a:rPr lang="en-US" sz="1800" baseline="0" dirty="0"/>
                        <a:t> 2 </a:t>
                      </a:r>
                      <a:r>
                        <a:rPr lang="en-US" sz="1800" baseline="0" dirty="0" err="1"/>
                        <a:t>uur</a:t>
                      </a:r>
                      <a:endParaRPr lang="en-US" sz="1800" dirty="0">
                        <a:solidFill>
                          <a:srgbClr val="180F4B"/>
                        </a:solidFill>
                      </a:endParaRPr>
                    </a:p>
                  </a:txBody>
                  <a:tcPr marL="91442" marR="91442" marT="45714" marB="45714"/>
                </a:tc>
                <a:tc>
                  <a:txBody>
                    <a:bodyPr/>
                    <a:lstStyle/>
                    <a:p>
                      <a:r>
                        <a:rPr lang="nl-NL" sz="1800" b="0" i="0" u="none" strike="noStrike" kern="1200" baseline="0" dirty="0">
                          <a:solidFill>
                            <a:schemeClr val="dk1"/>
                          </a:solidFill>
                          <a:latin typeface="+mn-lt"/>
                          <a:ea typeface="+mn-ea"/>
                          <a:cs typeface="+mn-cs"/>
                        </a:rPr>
                        <a:t>Totale </a:t>
                      </a:r>
                      <a:r>
                        <a:rPr lang="nl-NL" sz="1800" b="0" i="0" u="none" strike="noStrike" kern="1200" baseline="0" dirty="0" err="1">
                          <a:solidFill>
                            <a:schemeClr val="dk1"/>
                          </a:solidFill>
                          <a:latin typeface="+mn-lt"/>
                          <a:ea typeface="+mn-ea"/>
                          <a:cs typeface="+mn-cs"/>
                        </a:rPr>
                        <a:t>statijd</a:t>
                      </a:r>
                      <a:r>
                        <a:rPr lang="nl-NL" sz="1800" b="0" i="0" u="none" strike="noStrike" kern="1200" baseline="0" dirty="0">
                          <a:solidFill>
                            <a:schemeClr val="dk1"/>
                          </a:solidFill>
                          <a:latin typeface="+mn-lt"/>
                          <a:ea typeface="+mn-ea"/>
                          <a:cs typeface="+mn-cs"/>
                        </a:rPr>
                        <a:t> per project: 2 - 4 uur</a:t>
                      </a:r>
                      <a:endParaRPr lang="nl-NL" sz="1800" dirty="0"/>
                    </a:p>
                  </a:txBody>
                  <a:tcPr marL="91442" marR="91442" marT="45714" marB="45714"/>
                </a:tc>
                <a:extLst>
                  <a:ext uri="{0D108BD9-81ED-4DB2-BD59-A6C34878D82A}">
                    <a16:rowId xmlns:a16="http://schemas.microsoft.com/office/drawing/2014/main" val="10002"/>
                  </a:ext>
                </a:extLst>
              </a:tr>
              <a:tr h="3857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180F4B"/>
                          </a:solidFill>
                        </a:rPr>
                        <a:t>Individuele</a:t>
                      </a:r>
                      <a:r>
                        <a:rPr lang="en-US" sz="1800" dirty="0">
                          <a:solidFill>
                            <a:srgbClr val="180F4B"/>
                          </a:solidFill>
                        </a:rPr>
                        <a:t> </a:t>
                      </a:r>
                      <a:r>
                        <a:rPr lang="en-US" sz="1800" dirty="0" err="1">
                          <a:solidFill>
                            <a:srgbClr val="180F4B"/>
                          </a:solidFill>
                        </a:rPr>
                        <a:t>statijd</a:t>
                      </a:r>
                      <a:r>
                        <a:rPr lang="en-US" sz="1800" baseline="0" dirty="0">
                          <a:solidFill>
                            <a:srgbClr val="180F4B"/>
                          </a:solidFill>
                        </a:rPr>
                        <a:t> per dag &lt; 1 </a:t>
                      </a:r>
                      <a:r>
                        <a:rPr lang="en-US" sz="1800" baseline="0" dirty="0" err="1">
                          <a:solidFill>
                            <a:srgbClr val="180F4B"/>
                          </a:solidFill>
                        </a:rPr>
                        <a:t>uur</a:t>
                      </a:r>
                      <a:endParaRPr lang="en-US" sz="1800" dirty="0">
                        <a:solidFill>
                          <a:srgbClr val="180F4B"/>
                        </a:solidFill>
                      </a:endParaRPr>
                    </a:p>
                  </a:txBody>
                  <a:tcPr marL="91442" marR="91442" marT="45714" marB="45714"/>
                </a:tc>
                <a:tc>
                  <a:txBody>
                    <a:bodyPr/>
                    <a:lstStyle/>
                    <a:p>
                      <a:r>
                        <a:rPr lang="nl-NL" sz="1800" dirty="0"/>
                        <a:t>-</a:t>
                      </a:r>
                    </a:p>
                  </a:txBody>
                  <a:tcPr marL="91442" marR="91442" marT="45714" marB="45714"/>
                </a:tc>
                <a:extLst>
                  <a:ext uri="{0D108BD9-81ED-4DB2-BD59-A6C34878D82A}">
                    <a16:rowId xmlns:a16="http://schemas.microsoft.com/office/drawing/2014/main" val="10003"/>
                  </a:ext>
                </a:extLst>
              </a:tr>
              <a:tr h="3857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Krachtsuitoefening</a:t>
                      </a:r>
                      <a:r>
                        <a:rPr lang="en-US" sz="1800" baseline="0" dirty="0"/>
                        <a:t> &lt; 50N</a:t>
                      </a:r>
                      <a:endParaRPr lang="en-US" sz="1800" dirty="0">
                        <a:solidFill>
                          <a:srgbClr val="180F4B"/>
                        </a:solidFill>
                      </a:endParaRPr>
                    </a:p>
                  </a:txBody>
                  <a:tcPr marL="91442" marR="91442" marT="45714" marB="45714">
                    <a:noFill/>
                  </a:tcPr>
                </a:tc>
                <a:tc>
                  <a:txBody>
                    <a:bodyPr/>
                    <a:lstStyle/>
                    <a:p>
                      <a:r>
                        <a:rPr lang="nl-NL" sz="1800" b="0" i="0" u="none" strike="noStrike" kern="1200" baseline="0" dirty="0">
                          <a:solidFill>
                            <a:schemeClr val="dk1"/>
                          </a:solidFill>
                          <a:latin typeface="+mn-lt"/>
                          <a:ea typeface="+mn-ea"/>
                          <a:cs typeface="+mn-cs"/>
                        </a:rPr>
                        <a:t>Krachtsuitoefening: 50N - 100N</a:t>
                      </a:r>
                      <a:endParaRPr lang="nl-NL" sz="1800" dirty="0"/>
                    </a:p>
                  </a:txBody>
                  <a:tcPr marL="91442" marR="91442" marT="45714" marB="45714">
                    <a:noFill/>
                  </a:tcPr>
                </a:tc>
                <a:extLst>
                  <a:ext uri="{0D108BD9-81ED-4DB2-BD59-A6C34878D82A}">
                    <a16:rowId xmlns:a16="http://schemas.microsoft.com/office/drawing/2014/main" val="10004"/>
                  </a:ext>
                </a:extLst>
              </a:tr>
              <a:tr h="3857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Reikwijdte</a:t>
                      </a:r>
                      <a:r>
                        <a:rPr lang="en-US" sz="1800" dirty="0"/>
                        <a:t> &lt;</a:t>
                      </a:r>
                      <a:r>
                        <a:rPr lang="en-US" sz="1800" baseline="0" dirty="0"/>
                        <a:t> 1 </a:t>
                      </a:r>
                      <a:r>
                        <a:rPr lang="en-US" sz="1800" baseline="0" dirty="0" err="1"/>
                        <a:t>armlengte</a:t>
                      </a:r>
                      <a:endParaRPr lang="en-US" sz="1800" dirty="0">
                        <a:solidFill>
                          <a:srgbClr val="180F4B"/>
                        </a:solidFill>
                      </a:endParaRPr>
                    </a:p>
                  </a:txBody>
                  <a:tcPr marL="91442" marR="91442" marT="45714" marB="45714"/>
                </a:tc>
                <a:tc>
                  <a:txBody>
                    <a:bodyPr/>
                    <a:lstStyle/>
                    <a:p>
                      <a:r>
                        <a:rPr lang="nl-NL" sz="1800" dirty="0"/>
                        <a:t>-</a:t>
                      </a:r>
                    </a:p>
                  </a:txBody>
                  <a:tcPr marL="91442" marR="91442" marT="45714" marB="45714"/>
                </a:tc>
                <a:extLst>
                  <a:ext uri="{0D108BD9-81ED-4DB2-BD59-A6C34878D82A}">
                    <a16:rowId xmlns:a16="http://schemas.microsoft.com/office/drawing/2014/main" val="10005"/>
                  </a:ext>
                </a:extLst>
              </a:tr>
              <a:tr h="385707">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180F4B"/>
                          </a:solidFill>
                        </a:rPr>
                        <a:t>Te</a:t>
                      </a:r>
                      <a:r>
                        <a:rPr lang="en-US" sz="1800" dirty="0">
                          <a:solidFill>
                            <a:srgbClr val="180F4B"/>
                          </a:solidFill>
                        </a:rPr>
                        <a:t> </a:t>
                      </a:r>
                      <a:r>
                        <a:rPr lang="en-US" sz="1800" dirty="0" err="1">
                          <a:solidFill>
                            <a:srgbClr val="180F4B"/>
                          </a:solidFill>
                        </a:rPr>
                        <a:t>vervoeren</a:t>
                      </a:r>
                      <a:r>
                        <a:rPr lang="en-US" sz="1800" dirty="0">
                          <a:solidFill>
                            <a:srgbClr val="180F4B"/>
                          </a:solidFill>
                        </a:rPr>
                        <a:t> </a:t>
                      </a:r>
                      <a:r>
                        <a:rPr lang="en-US" sz="1800" dirty="0" err="1">
                          <a:solidFill>
                            <a:srgbClr val="180F4B"/>
                          </a:solidFill>
                        </a:rPr>
                        <a:t>materiaal</a:t>
                      </a:r>
                      <a:r>
                        <a:rPr lang="en-US" sz="1800" baseline="0" dirty="0">
                          <a:solidFill>
                            <a:srgbClr val="180F4B"/>
                          </a:solidFill>
                        </a:rPr>
                        <a:t> is </a:t>
                      </a:r>
                      <a:r>
                        <a:rPr lang="en-US" sz="1800" dirty="0">
                          <a:solidFill>
                            <a:srgbClr val="180F4B"/>
                          </a:solidFill>
                        </a:rPr>
                        <a:t>&lt; 1 meter</a:t>
                      </a: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6"/>
                  </a:ext>
                </a:extLst>
              </a:tr>
              <a:tr h="385707">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180F4B"/>
                          </a:solidFill>
                        </a:rPr>
                        <a:t>Voorwerpen</a:t>
                      </a:r>
                      <a:r>
                        <a:rPr lang="en-US" sz="1800" dirty="0">
                          <a:solidFill>
                            <a:srgbClr val="180F4B"/>
                          </a:solidFill>
                        </a:rPr>
                        <a:t> die </a:t>
                      </a:r>
                      <a:r>
                        <a:rPr lang="en-US" sz="1800" dirty="0" err="1">
                          <a:solidFill>
                            <a:srgbClr val="180F4B"/>
                          </a:solidFill>
                        </a:rPr>
                        <a:t>gedragen</a:t>
                      </a:r>
                      <a:r>
                        <a:rPr lang="en-US" sz="1800" dirty="0">
                          <a:solidFill>
                            <a:srgbClr val="180F4B"/>
                          </a:solidFill>
                        </a:rPr>
                        <a:t> </a:t>
                      </a:r>
                      <a:r>
                        <a:rPr lang="en-US" sz="1800" dirty="0" err="1">
                          <a:solidFill>
                            <a:srgbClr val="180F4B"/>
                          </a:solidFill>
                        </a:rPr>
                        <a:t>moeten</a:t>
                      </a:r>
                      <a:r>
                        <a:rPr lang="en-US" sz="1800" dirty="0">
                          <a:solidFill>
                            <a:srgbClr val="180F4B"/>
                          </a:solidFill>
                        </a:rPr>
                        <a:t> </a:t>
                      </a:r>
                      <a:r>
                        <a:rPr lang="en-US" sz="1800" dirty="0" err="1">
                          <a:solidFill>
                            <a:srgbClr val="180F4B"/>
                          </a:solidFill>
                        </a:rPr>
                        <a:t>worden</a:t>
                      </a:r>
                      <a:r>
                        <a:rPr lang="en-US" sz="1800" dirty="0">
                          <a:solidFill>
                            <a:srgbClr val="180F4B"/>
                          </a:solidFill>
                        </a:rPr>
                        <a:t> </a:t>
                      </a:r>
                      <a:r>
                        <a:rPr lang="en-US" sz="1800" dirty="0" err="1">
                          <a:solidFill>
                            <a:srgbClr val="180F4B"/>
                          </a:solidFill>
                        </a:rPr>
                        <a:t>zijn</a:t>
                      </a:r>
                      <a:r>
                        <a:rPr lang="en-US" sz="1800" baseline="0" dirty="0">
                          <a:solidFill>
                            <a:srgbClr val="180F4B"/>
                          </a:solidFill>
                        </a:rPr>
                        <a:t> &lt; 10 kg</a:t>
                      </a:r>
                      <a:endParaRPr lang="en-US" sz="1800" dirty="0">
                        <a:solidFill>
                          <a:srgbClr val="180F4B"/>
                        </a:solidFill>
                      </a:endParaRP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7"/>
                  </a:ext>
                </a:extLst>
              </a:tr>
              <a:tr h="385707">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180F4B"/>
                          </a:solidFill>
                        </a:rPr>
                        <a:t>Windkracht</a:t>
                      </a:r>
                      <a:r>
                        <a:rPr lang="en-US" sz="1800" dirty="0">
                          <a:solidFill>
                            <a:srgbClr val="180F4B"/>
                          </a:solidFill>
                        </a:rPr>
                        <a:t> &lt; 6 Bf en </a:t>
                      </a:r>
                      <a:r>
                        <a:rPr lang="en-US" sz="1800" dirty="0" err="1">
                          <a:solidFill>
                            <a:srgbClr val="180F4B"/>
                          </a:solidFill>
                        </a:rPr>
                        <a:t>geen</a:t>
                      </a:r>
                      <a:r>
                        <a:rPr lang="en-US" sz="1800" baseline="0" dirty="0">
                          <a:solidFill>
                            <a:srgbClr val="180F4B"/>
                          </a:solidFill>
                        </a:rPr>
                        <a:t> </a:t>
                      </a:r>
                      <a:r>
                        <a:rPr lang="en-US" sz="1800" baseline="0" dirty="0" err="1">
                          <a:solidFill>
                            <a:srgbClr val="180F4B"/>
                          </a:solidFill>
                        </a:rPr>
                        <a:t>gladheid</a:t>
                      </a:r>
                      <a:endParaRPr lang="en-US" sz="1800" dirty="0">
                        <a:solidFill>
                          <a:srgbClr val="180F4B"/>
                        </a:solidFill>
                      </a:endParaRP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6865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tekst 1"/>
          <p:cNvSpPr>
            <a:spLocks noGrp="1"/>
          </p:cNvSpPr>
          <p:nvPr>
            <p:ph type="body" sz="quarter" idx="10"/>
          </p:nvPr>
        </p:nvSpPr>
        <p:spPr>
          <a:xfrm>
            <a:off x="460375" y="1714500"/>
            <a:ext cx="8215313" cy="4429125"/>
          </a:xfrm>
        </p:spPr>
        <p:txBody>
          <a:bodyPr/>
          <a:lstStyle/>
          <a:p>
            <a:pPr lvl="1" eaLnBrk="1" hangingPunct="1">
              <a:lnSpc>
                <a:spcPct val="90000"/>
              </a:lnSpc>
              <a:buFont typeface="Arial" charset="0"/>
              <a:buNone/>
            </a:pPr>
            <a:r>
              <a:rPr lang="en-US" sz="2400" b="1" dirty="0">
                <a:solidFill>
                  <a:srgbClr val="180F4B"/>
                </a:solidFill>
              </a:rPr>
              <a:t>	</a:t>
            </a: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endParaRPr lang="en-US" sz="2400" b="1" dirty="0">
              <a:solidFill>
                <a:srgbClr val="180F4B"/>
              </a:solidFill>
            </a:endParaRPr>
          </a:p>
          <a:p>
            <a:pPr lvl="1" eaLnBrk="1" hangingPunct="1">
              <a:lnSpc>
                <a:spcPct val="90000"/>
              </a:lnSpc>
              <a:buFont typeface="Arial" charset="0"/>
              <a:buNone/>
            </a:pPr>
            <a:r>
              <a:rPr lang="en-US" sz="2400" b="1" dirty="0">
                <a:solidFill>
                  <a:srgbClr val="180F4B"/>
                </a:solidFill>
              </a:rPr>
              <a:t>	</a:t>
            </a:r>
          </a:p>
        </p:txBody>
      </p:sp>
      <p:sp>
        <p:nvSpPr>
          <p:cNvPr id="20483" name="Titel 2"/>
          <p:cNvSpPr>
            <a:spLocks noGrp="1"/>
          </p:cNvSpPr>
          <p:nvPr>
            <p:ph type="title"/>
          </p:nvPr>
        </p:nvSpPr>
        <p:spPr>
          <a:xfrm>
            <a:off x="457200" y="71438"/>
            <a:ext cx="8258175" cy="1071562"/>
          </a:xfrm>
        </p:spPr>
        <p:txBody>
          <a:bodyPr/>
          <a:lstStyle/>
          <a:p>
            <a:pPr marL="342900" indent="-342900" eaLnBrk="1" hangingPunct="1"/>
            <a:r>
              <a:rPr lang="en-US" dirty="0" err="1"/>
              <a:t>Voorwaarden</a:t>
            </a:r>
            <a:r>
              <a:rPr lang="en-US" dirty="0"/>
              <a:t> </a:t>
            </a:r>
            <a:r>
              <a:rPr lang="en-US" dirty="0" err="1"/>
              <a:t>gebruik</a:t>
            </a:r>
            <a:r>
              <a:rPr lang="en-US" dirty="0"/>
              <a:t> trap</a:t>
            </a:r>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3593609447"/>
              </p:ext>
            </p:extLst>
          </p:nvPr>
        </p:nvGraphicFramePr>
        <p:xfrm>
          <a:off x="611560" y="1988840"/>
          <a:ext cx="8065072" cy="3599934"/>
        </p:xfrm>
        <a:graphic>
          <a:graphicData uri="http://schemas.openxmlformats.org/drawingml/2006/table">
            <a:tbl>
              <a:tblPr firstRow="1" bandRow="1">
                <a:tableStyleId>{073A0DAA-6AF3-43AB-8588-CEC1D06C72B9}</a:tableStyleId>
              </a:tblPr>
              <a:tblGrid>
                <a:gridCol w="4032536">
                  <a:extLst>
                    <a:ext uri="{9D8B030D-6E8A-4147-A177-3AD203B41FA5}">
                      <a16:colId xmlns:a16="http://schemas.microsoft.com/office/drawing/2014/main" val="20000"/>
                    </a:ext>
                  </a:extLst>
                </a:gridCol>
                <a:gridCol w="4032536">
                  <a:extLst>
                    <a:ext uri="{9D8B030D-6E8A-4147-A177-3AD203B41FA5}">
                      <a16:colId xmlns:a16="http://schemas.microsoft.com/office/drawing/2014/main" val="20001"/>
                    </a:ext>
                  </a:extLst>
                </a:gridCol>
              </a:tblGrid>
              <a:tr h="51427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lt1"/>
                          </a:solidFill>
                        </a:rPr>
                        <a:t>Toegestaan</a:t>
                      </a:r>
                      <a:endParaRPr lang="en-US" sz="1800" dirty="0">
                        <a:solidFill>
                          <a:schemeClr val="bg1"/>
                        </a:solidFill>
                      </a:endParaRPr>
                    </a:p>
                  </a:txBody>
                  <a:tcPr marL="91442" marR="91442" marT="45714" marB="45714"/>
                </a:tc>
                <a:tc>
                  <a:txBody>
                    <a:bodyPr/>
                    <a:lstStyle/>
                    <a:p>
                      <a:r>
                        <a:rPr lang="nl-NL" dirty="0"/>
                        <a:t>In overleg met project</a:t>
                      </a:r>
                      <a:r>
                        <a:rPr lang="nl-NL" baseline="0" dirty="0"/>
                        <a:t> RI&amp;E</a:t>
                      </a:r>
                      <a:endParaRPr lang="nl-NL" dirty="0"/>
                    </a:p>
                  </a:txBody>
                  <a:tcPr marL="91442" marR="91442" marT="45714" marB="45714"/>
                </a:tc>
                <a:extLst>
                  <a:ext uri="{0D108BD9-81ED-4DB2-BD59-A6C34878D82A}">
                    <a16:rowId xmlns:a16="http://schemas.microsoft.com/office/drawing/2014/main" val="10000"/>
                  </a:ext>
                </a:extLst>
              </a:tr>
              <a:tr h="385707">
                <a:tc>
                  <a:txBody>
                    <a:bodyPr/>
                    <a:lstStyle/>
                    <a:p>
                      <a:r>
                        <a:rPr lang="nl-NL" sz="1800" dirty="0"/>
                        <a:t>Stahoogte &lt; 2,5 m</a:t>
                      </a:r>
                    </a:p>
                  </a:txBody>
                  <a:tcPr marL="91442" marR="91442" marT="45714" marB="45714"/>
                </a:tc>
                <a:tc>
                  <a:txBody>
                    <a:bodyPr/>
                    <a:lstStyle/>
                    <a:p>
                      <a:r>
                        <a:rPr lang="nl-NL" sz="1800" b="0" i="0" u="none" strike="noStrike" kern="1200" baseline="0" dirty="0">
                          <a:solidFill>
                            <a:schemeClr val="dk1"/>
                          </a:solidFill>
                          <a:latin typeface="+mn-lt"/>
                          <a:ea typeface="+mn-ea"/>
                          <a:cs typeface="+mn-cs"/>
                        </a:rPr>
                        <a:t>Stahoogte: 2,5 m - 3,5 m</a:t>
                      </a:r>
                      <a:endParaRPr lang="nl-NL" dirty="0"/>
                    </a:p>
                  </a:txBody>
                  <a:tcPr marL="91442" marR="91442" marT="45714" marB="45714"/>
                </a:tc>
                <a:extLst>
                  <a:ext uri="{0D108BD9-81ED-4DB2-BD59-A6C34878D82A}">
                    <a16:rowId xmlns:a16="http://schemas.microsoft.com/office/drawing/2014/main" val="10001"/>
                  </a:ext>
                </a:extLst>
              </a:tr>
              <a:tr h="385707">
                <a:tc>
                  <a:txBody>
                    <a:bodyPr/>
                    <a:lstStyle/>
                    <a:p>
                      <a:r>
                        <a:rPr lang="nl-NL" sz="1800" dirty="0"/>
                        <a:t>Totale </a:t>
                      </a:r>
                      <a:r>
                        <a:rPr lang="nl-NL" sz="1800" dirty="0" err="1"/>
                        <a:t>statijd</a:t>
                      </a:r>
                      <a:r>
                        <a:rPr lang="nl-NL" sz="1800" baseline="0" dirty="0"/>
                        <a:t> per project &lt; 4 uur</a:t>
                      </a:r>
                      <a:endParaRPr lang="nl-NL" sz="1800" dirty="0"/>
                    </a:p>
                  </a:txBody>
                  <a:tcPr marL="91442" marR="91442" marT="45714" marB="45714"/>
                </a:tc>
                <a:tc>
                  <a:txBody>
                    <a:bodyPr/>
                    <a:lstStyle/>
                    <a:p>
                      <a:r>
                        <a:rPr lang="nl-NL" sz="1800" b="0" i="0" u="none" strike="noStrike" kern="1200" baseline="0" dirty="0">
                          <a:solidFill>
                            <a:schemeClr val="dk1"/>
                          </a:solidFill>
                          <a:latin typeface="+mn-lt"/>
                          <a:ea typeface="+mn-ea"/>
                          <a:cs typeface="+mn-cs"/>
                        </a:rPr>
                        <a:t>Totale </a:t>
                      </a:r>
                      <a:r>
                        <a:rPr lang="nl-NL" sz="1800" b="0" i="0" u="none" strike="noStrike" kern="1200" baseline="0" dirty="0" err="1">
                          <a:solidFill>
                            <a:schemeClr val="dk1"/>
                          </a:solidFill>
                          <a:latin typeface="+mn-lt"/>
                          <a:ea typeface="+mn-ea"/>
                          <a:cs typeface="+mn-cs"/>
                        </a:rPr>
                        <a:t>statijd</a:t>
                      </a:r>
                      <a:r>
                        <a:rPr lang="nl-NL" sz="1800" b="0" i="0" u="none" strike="noStrike" kern="1200" baseline="0" dirty="0">
                          <a:solidFill>
                            <a:schemeClr val="dk1"/>
                          </a:solidFill>
                          <a:latin typeface="+mn-lt"/>
                          <a:ea typeface="+mn-ea"/>
                          <a:cs typeface="+mn-cs"/>
                        </a:rPr>
                        <a:t> per project: 4 - 6 uur</a:t>
                      </a:r>
                      <a:endParaRPr lang="nl-NL" dirty="0"/>
                    </a:p>
                  </a:txBody>
                  <a:tcPr marL="91442" marR="91442" marT="45714" marB="45714"/>
                </a:tc>
                <a:extLst>
                  <a:ext uri="{0D108BD9-81ED-4DB2-BD59-A6C34878D82A}">
                    <a16:rowId xmlns:a16="http://schemas.microsoft.com/office/drawing/2014/main" val="10002"/>
                  </a:ext>
                </a:extLst>
              </a:tr>
              <a:tr h="385707">
                <a:tc>
                  <a:txBody>
                    <a:bodyPr/>
                    <a:lstStyle/>
                    <a:p>
                      <a:r>
                        <a:rPr lang="nl-NL" sz="1800" dirty="0"/>
                        <a:t>Individuele </a:t>
                      </a:r>
                      <a:r>
                        <a:rPr lang="nl-NL" sz="1800" dirty="0" err="1"/>
                        <a:t>statijd</a:t>
                      </a:r>
                      <a:r>
                        <a:rPr lang="nl-NL" sz="1800" dirty="0"/>
                        <a:t> per dag &lt; 2</a:t>
                      </a:r>
                    </a:p>
                  </a:txBody>
                  <a:tcPr marL="91442" marR="91442" marT="45714" marB="45714"/>
                </a:tc>
                <a:tc>
                  <a:txBody>
                    <a:bodyPr/>
                    <a:lstStyle/>
                    <a:p>
                      <a:r>
                        <a:rPr lang="nl-NL" dirty="0"/>
                        <a:t>-</a:t>
                      </a:r>
                    </a:p>
                  </a:txBody>
                  <a:tcPr marL="91442" marR="91442" marT="45714" marB="45714"/>
                </a:tc>
                <a:extLst>
                  <a:ext uri="{0D108BD9-81ED-4DB2-BD59-A6C34878D82A}">
                    <a16:rowId xmlns:a16="http://schemas.microsoft.com/office/drawing/2014/main" val="10003"/>
                  </a:ext>
                </a:extLst>
              </a:tr>
              <a:tr h="385707">
                <a:tc>
                  <a:txBody>
                    <a:bodyPr/>
                    <a:lstStyle/>
                    <a:p>
                      <a:r>
                        <a:rPr lang="nl-NL" sz="1800" dirty="0"/>
                        <a:t>Krachtsuitoefening &lt; 50N</a:t>
                      </a:r>
                    </a:p>
                  </a:txBody>
                  <a:tcPr marL="91442" marR="91442" marT="45714" marB="45714">
                    <a:noFill/>
                  </a:tcPr>
                </a:tc>
                <a:tc>
                  <a:txBody>
                    <a:bodyPr/>
                    <a:lstStyle/>
                    <a:p>
                      <a:r>
                        <a:rPr lang="nl-NL" sz="1800" b="0" i="0" u="none" strike="noStrike" kern="1200" baseline="0" dirty="0">
                          <a:solidFill>
                            <a:schemeClr val="dk1"/>
                          </a:solidFill>
                          <a:latin typeface="+mn-lt"/>
                          <a:ea typeface="+mn-ea"/>
                          <a:cs typeface="+mn-cs"/>
                        </a:rPr>
                        <a:t>Krachtsuitoefening: 50N - 100N</a:t>
                      </a:r>
                      <a:endParaRPr lang="nl-NL" dirty="0"/>
                    </a:p>
                  </a:txBody>
                  <a:tcPr marL="91442" marR="91442" marT="45714" marB="45714">
                    <a:noFill/>
                  </a:tcPr>
                </a:tc>
                <a:extLst>
                  <a:ext uri="{0D108BD9-81ED-4DB2-BD59-A6C34878D82A}">
                    <a16:rowId xmlns:a16="http://schemas.microsoft.com/office/drawing/2014/main" val="10004"/>
                  </a:ext>
                </a:extLst>
              </a:tr>
              <a:tr h="385707">
                <a:tc>
                  <a:txBody>
                    <a:bodyPr/>
                    <a:lstStyle/>
                    <a:p>
                      <a:r>
                        <a:rPr lang="nl-NL" sz="1800" dirty="0"/>
                        <a:t>Reikwijdte &lt;</a:t>
                      </a:r>
                      <a:r>
                        <a:rPr lang="nl-NL" sz="1800" baseline="0" dirty="0"/>
                        <a:t> 1 armlengte</a:t>
                      </a:r>
                      <a:endParaRPr lang="nl-NL" sz="1800" dirty="0"/>
                    </a:p>
                  </a:txBody>
                  <a:tcPr marL="91442" marR="91442" marT="45714" marB="45714"/>
                </a:tc>
                <a:tc>
                  <a:txBody>
                    <a:bodyPr/>
                    <a:lstStyle/>
                    <a:p>
                      <a:r>
                        <a:rPr lang="nl-NL" dirty="0"/>
                        <a:t>-</a:t>
                      </a:r>
                    </a:p>
                  </a:txBody>
                  <a:tcPr marL="91442" marR="91442" marT="45714" marB="45714"/>
                </a:tc>
                <a:extLst>
                  <a:ext uri="{0D108BD9-81ED-4DB2-BD59-A6C34878D82A}">
                    <a16:rowId xmlns:a16="http://schemas.microsoft.com/office/drawing/2014/main" val="10005"/>
                  </a:ext>
                </a:extLst>
              </a:tr>
              <a:tr h="385707">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180F4B"/>
                          </a:solidFill>
                        </a:rPr>
                        <a:t>Te</a:t>
                      </a:r>
                      <a:r>
                        <a:rPr lang="en-US" sz="1800" dirty="0">
                          <a:solidFill>
                            <a:srgbClr val="180F4B"/>
                          </a:solidFill>
                        </a:rPr>
                        <a:t> </a:t>
                      </a:r>
                      <a:r>
                        <a:rPr lang="en-US" sz="1800" dirty="0" err="1">
                          <a:solidFill>
                            <a:srgbClr val="180F4B"/>
                          </a:solidFill>
                        </a:rPr>
                        <a:t>vervoeren</a:t>
                      </a:r>
                      <a:r>
                        <a:rPr lang="en-US" sz="1800" dirty="0">
                          <a:solidFill>
                            <a:srgbClr val="180F4B"/>
                          </a:solidFill>
                        </a:rPr>
                        <a:t> </a:t>
                      </a:r>
                      <a:r>
                        <a:rPr lang="en-US" sz="1800" dirty="0" err="1">
                          <a:solidFill>
                            <a:srgbClr val="180F4B"/>
                          </a:solidFill>
                        </a:rPr>
                        <a:t>materiaal</a:t>
                      </a:r>
                      <a:r>
                        <a:rPr lang="en-US" sz="1800" baseline="0" dirty="0">
                          <a:solidFill>
                            <a:srgbClr val="180F4B"/>
                          </a:solidFill>
                        </a:rPr>
                        <a:t> is </a:t>
                      </a:r>
                      <a:r>
                        <a:rPr lang="en-US" sz="1800" dirty="0">
                          <a:solidFill>
                            <a:srgbClr val="180F4B"/>
                          </a:solidFill>
                        </a:rPr>
                        <a:t>&lt; 1 meter</a:t>
                      </a: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6"/>
                  </a:ext>
                </a:extLst>
              </a:tr>
              <a:tr h="385707">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180F4B"/>
                          </a:solidFill>
                        </a:rPr>
                        <a:t>Voorwerpen</a:t>
                      </a:r>
                      <a:r>
                        <a:rPr lang="en-US" sz="1800" dirty="0">
                          <a:solidFill>
                            <a:srgbClr val="180F4B"/>
                          </a:solidFill>
                        </a:rPr>
                        <a:t> die </a:t>
                      </a:r>
                      <a:r>
                        <a:rPr lang="en-US" sz="1800" dirty="0" err="1">
                          <a:solidFill>
                            <a:srgbClr val="180F4B"/>
                          </a:solidFill>
                        </a:rPr>
                        <a:t>gedragen</a:t>
                      </a:r>
                      <a:r>
                        <a:rPr lang="en-US" sz="1800" dirty="0">
                          <a:solidFill>
                            <a:srgbClr val="180F4B"/>
                          </a:solidFill>
                        </a:rPr>
                        <a:t> </a:t>
                      </a:r>
                      <a:r>
                        <a:rPr lang="en-US" sz="1800" dirty="0" err="1">
                          <a:solidFill>
                            <a:srgbClr val="180F4B"/>
                          </a:solidFill>
                        </a:rPr>
                        <a:t>moeten</a:t>
                      </a:r>
                      <a:r>
                        <a:rPr lang="en-US" sz="1800" dirty="0">
                          <a:solidFill>
                            <a:srgbClr val="180F4B"/>
                          </a:solidFill>
                        </a:rPr>
                        <a:t> </a:t>
                      </a:r>
                      <a:r>
                        <a:rPr lang="en-US" sz="1800" dirty="0" err="1">
                          <a:solidFill>
                            <a:srgbClr val="180F4B"/>
                          </a:solidFill>
                        </a:rPr>
                        <a:t>worden</a:t>
                      </a:r>
                      <a:r>
                        <a:rPr lang="en-US" sz="1800" dirty="0">
                          <a:solidFill>
                            <a:srgbClr val="180F4B"/>
                          </a:solidFill>
                        </a:rPr>
                        <a:t> </a:t>
                      </a:r>
                      <a:r>
                        <a:rPr lang="en-US" sz="1800" dirty="0" err="1">
                          <a:solidFill>
                            <a:srgbClr val="180F4B"/>
                          </a:solidFill>
                        </a:rPr>
                        <a:t>zijn</a:t>
                      </a:r>
                      <a:r>
                        <a:rPr lang="en-US" sz="1800" baseline="0" dirty="0">
                          <a:solidFill>
                            <a:srgbClr val="180F4B"/>
                          </a:solidFill>
                        </a:rPr>
                        <a:t> &lt; 10 kg</a:t>
                      </a:r>
                      <a:endParaRPr lang="en-US" sz="1800" dirty="0">
                        <a:solidFill>
                          <a:srgbClr val="180F4B"/>
                        </a:solidFill>
                      </a:endParaRP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7"/>
                  </a:ext>
                </a:extLst>
              </a:tr>
              <a:tr h="385707">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180F4B"/>
                          </a:solidFill>
                        </a:rPr>
                        <a:t>Windkracht</a:t>
                      </a:r>
                      <a:r>
                        <a:rPr lang="en-US" sz="1800" dirty="0">
                          <a:solidFill>
                            <a:srgbClr val="180F4B"/>
                          </a:solidFill>
                        </a:rPr>
                        <a:t> &lt; 6 Bf en </a:t>
                      </a:r>
                      <a:r>
                        <a:rPr lang="en-US" sz="1800" dirty="0" err="1">
                          <a:solidFill>
                            <a:srgbClr val="180F4B"/>
                          </a:solidFill>
                        </a:rPr>
                        <a:t>geen</a:t>
                      </a:r>
                      <a:r>
                        <a:rPr lang="en-US" sz="1800" baseline="0" dirty="0">
                          <a:solidFill>
                            <a:srgbClr val="180F4B"/>
                          </a:solidFill>
                        </a:rPr>
                        <a:t> </a:t>
                      </a:r>
                      <a:r>
                        <a:rPr lang="en-US" sz="1800" baseline="0" dirty="0" err="1">
                          <a:solidFill>
                            <a:srgbClr val="180F4B"/>
                          </a:solidFill>
                        </a:rPr>
                        <a:t>gladheid</a:t>
                      </a:r>
                      <a:endParaRPr lang="en-US" sz="1800" dirty="0">
                        <a:solidFill>
                          <a:srgbClr val="180F4B"/>
                        </a:solidFill>
                      </a:endParaRP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9680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quarter" idx="10"/>
          </p:nvPr>
        </p:nvSpPr>
        <p:spPr/>
        <p:txBody>
          <a:bodyPr>
            <a:noAutofit/>
          </a:bodyPr>
          <a:lstStyle/>
          <a:p>
            <a:pPr lvl="1">
              <a:lnSpc>
                <a:spcPct val="150000"/>
              </a:lnSpc>
              <a:buClr>
                <a:srgbClr val="180F4B"/>
              </a:buClr>
            </a:pPr>
            <a:r>
              <a:rPr lang="nl-NL" b="1" dirty="0"/>
              <a:t>zorg voor genoeg vrije ruimte en zet de omgeving af</a:t>
            </a:r>
          </a:p>
          <a:p>
            <a:pPr lvl="1">
              <a:lnSpc>
                <a:spcPct val="150000"/>
              </a:lnSpc>
              <a:buClr>
                <a:srgbClr val="180F4B"/>
              </a:buClr>
            </a:pPr>
            <a:r>
              <a:rPr lang="nl-NL" b="1" dirty="0"/>
              <a:t>ladders/trappen zwaarder dan 25 kg of langer dan 4 meter met 2 personen plaatsen</a:t>
            </a:r>
          </a:p>
          <a:p>
            <a:pPr lvl="1">
              <a:lnSpc>
                <a:spcPct val="150000"/>
              </a:lnSpc>
              <a:buClr>
                <a:srgbClr val="180F4B"/>
              </a:buClr>
            </a:pPr>
            <a:r>
              <a:rPr lang="nl-NL" b="1" dirty="0"/>
              <a:t>blokkeer deuren als de ladder/trap ervoor moet staan</a:t>
            </a:r>
          </a:p>
          <a:p>
            <a:pPr lvl="1">
              <a:lnSpc>
                <a:spcPct val="150000"/>
              </a:lnSpc>
              <a:buClr>
                <a:srgbClr val="180F4B"/>
              </a:buClr>
              <a:buFont typeface="Arial" charset="0"/>
              <a:buChar char="•"/>
            </a:pPr>
            <a:r>
              <a:rPr lang="nl-NL" b="1" dirty="0"/>
              <a:t>zorg voor een horizontale stevige ondergrond (gebruik bijvoorbeeld een stabilisatiebalk)</a:t>
            </a:r>
          </a:p>
          <a:p>
            <a:pPr lvl="1">
              <a:lnSpc>
                <a:spcPct val="150000"/>
              </a:lnSpc>
              <a:buClr>
                <a:srgbClr val="180F4B"/>
              </a:buClr>
              <a:buFont typeface="Arial" charset="0"/>
              <a:buChar char="•"/>
            </a:pPr>
            <a:r>
              <a:rPr lang="nl-NL" b="1" dirty="0"/>
              <a:t>gebruik afstandhouders als je een ladder tegen een raam zet</a:t>
            </a:r>
          </a:p>
          <a:p>
            <a:pPr lvl="1">
              <a:lnSpc>
                <a:spcPct val="150000"/>
              </a:lnSpc>
              <a:buClr>
                <a:srgbClr val="180F4B"/>
              </a:buClr>
              <a:buFont typeface="Arial" charset="0"/>
              <a:buChar char="•"/>
            </a:pPr>
            <a:r>
              <a:rPr lang="nl-NL" b="1" dirty="0"/>
              <a:t>houten of kunststof ladder /trap in de buurt van elektra</a:t>
            </a:r>
          </a:p>
        </p:txBody>
      </p:sp>
      <p:sp>
        <p:nvSpPr>
          <p:cNvPr id="5" name="Titel 4"/>
          <p:cNvSpPr>
            <a:spLocks noGrp="1"/>
          </p:cNvSpPr>
          <p:nvPr>
            <p:ph type="title"/>
          </p:nvPr>
        </p:nvSpPr>
        <p:spPr/>
        <p:txBody>
          <a:bodyPr/>
          <a:lstStyle/>
          <a:p>
            <a:r>
              <a:rPr lang="nl-NL" dirty="0"/>
              <a:t>Hoe plaats je de ladder / trap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quarter" idx="10"/>
          </p:nvPr>
        </p:nvSpPr>
        <p:spPr/>
        <p:txBody>
          <a:bodyPr>
            <a:noAutofit/>
          </a:bodyPr>
          <a:lstStyle/>
          <a:p>
            <a:pPr lvl="1">
              <a:lnSpc>
                <a:spcPct val="150000"/>
              </a:lnSpc>
              <a:buClr>
                <a:srgbClr val="180F4B"/>
              </a:buClr>
            </a:pPr>
            <a:r>
              <a:rPr lang="nl-NL" b="1" dirty="0"/>
              <a:t>hoek van 75 graden; tenen tegen de onderkant ladder en met gestrekte armen vooruit neerzetten</a:t>
            </a:r>
          </a:p>
          <a:p>
            <a:pPr lvl="1">
              <a:lnSpc>
                <a:spcPct val="150000"/>
              </a:lnSpc>
              <a:buClr>
                <a:srgbClr val="180F4B"/>
              </a:buClr>
            </a:pPr>
            <a:r>
              <a:rPr lang="nl-NL" b="1" dirty="0"/>
              <a:t>zet de ladder aan de bovenzijde vast</a:t>
            </a:r>
          </a:p>
          <a:p>
            <a:pPr lvl="1">
              <a:lnSpc>
                <a:spcPct val="150000"/>
              </a:lnSpc>
              <a:buClr>
                <a:srgbClr val="180F4B"/>
              </a:buClr>
            </a:pPr>
            <a:r>
              <a:rPr lang="nl-NL" b="1" dirty="0"/>
              <a:t>laat de ladder één meter aan de bovenkant uitsteken</a:t>
            </a:r>
          </a:p>
          <a:p>
            <a:pPr lvl="1">
              <a:lnSpc>
                <a:spcPct val="150000"/>
              </a:lnSpc>
              <a:buClr>
                <a:srgbClr val="180F4B"/>
              </a:buClr>
            </a:pPr>
            <a:r>
              <a:rPr lang="nl-NL" b="1" dirty="0"/>
              <a:t>zorg dat ladderdelen elkaar minstens twee sporten overlappen</a:t>
            </a:r>
          </a:p>
          <a:p>
            <a:pPr lvl="1">
              <a:lnSpc>
                <a:spcPct val="150000"/>
              </a:lnSpc>
              <a:buClr>
                <a:srgbClr val="180F4B"/>
              </a:buClr>
            </a:pPr>
            <a:r>
              <a:rPr lang="nl-NL" b="1" dirty="0"/>
              <a:t>houd de ladder met minimaal één hand vast en sta met twee voeten op de sporten</a:t>
            </a:r>
          </a:p>
        </p:txBody>
      </p:sp>
      <p:sp>
        <p:nvSpPr>
          <p:cNvPr id="5" name="Titel 4"/>
          <p:cNvSpPr>
            <a:spLocks noGrp="1"/>
          </p:cNvSpPr>
          <p:nvPr>
            <p:ph type="title"/>
          </p:nvPr>
        </p:nvSpPr>
        <p:spPr/>
        <p:txBody>
          <a:bodyPr/>
          <a:lstStyle/>
          <a:p>
            <a:r>
              <a:rPr lang="nl-NL" dirty="0"/>
              <a:t>Hoe plaats je de ladder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quarter" idx="10"/>
          </p:nvPr>
        </p:nvSpPr>
        <p:spPr/>
        <p:txBody>
          <a:bodyPr>
            <a:noAutofit/>
          </a:bodyPr>
          <a:lstStyle/>
          <a:p>
            <a:pPr marL="0" lvl="1" indent="0">
              <a:spcBef>
                <a:spcPts val="0"/>
              </a:spcBef>
              <a:buNone/>
            </a:pPr>
            <a:r>
              <a:rPr lang="nl-NL" b="1" dirty="0">
                <a:solidFill>
                  <a:srgbClr val="DC002B"/>
                </a:solidFill>
              </a:rPr>
              <a:t>Liever geen ladder of trap, maar als het niet anders kan:</a:t>
            </a:r>
          </a:p>
          <a:p>
            <a:pPr lvl="1">
              <a:buClr>
                <a:srgbClr val="180F4B"/>
              </a:buClr>
              <a:buFontTx/>
              <a:buNone/>
            </a:pPr>
            <a:endParaRPr lang="nl-NL" b="1" dirty="0"/>
          </a:p>
          <a:p>
            <a:pPr lvl="1">
              <a:buClr>
                <a:srgbClr val="180F4B"/>
              </a:buClr>
            </a:pPr>
            <a:r>
              <a:rPr lang="nl-NL" b="1" dirty="0"/>
              <a:t>Zet de ladder/trap goed neer en maak hem vast.</a:t>
            </a:r>
          </a:p>
          <a:p>
            <a:pPr lvl="1">
              <a:buClr>
                <a:srgbClr val="180F4B"/>
              </a:buClr>
            </a:pPr>
            <a:r>
              <a:rPr lang="nl-NL" b="1" dirty="0"/>
              <a:t>Sta op twee voeten, houd met minimaal 1 hand de ladder vast en verplaats de ladder als je er niet meer goed bij kunt.</a:t>
            </a:r>
          </a:p>
          <a:p>
            <a:pPr lvl="1">
              <a:buClr>
                <a:srgbClr val="180F4B"/>
              </a:buClr>
            </a:pPr>
            <a:r>
              <a:rPr lang="nl-NL" b="1" dirty="0"/>
              <a:t>Gebruik hulpmiddelen voor het transport van materiaal.</a:t>
            </a:r>
          </a:p>
          <a:p>
            <a:pPr lvl="1">
              <a:buClr>
                <a:srgbClr val="180F4B"/>
              </a:buClr>
            </a:pPr>
            <a:r>
              <a:rPr lang="nl-NL" b="1" dirty="0"/>
              <a:t>Zet de omgeving wanneer nodig af en laat ladder/trap niet onbeheerd achter.</a:t>
            </a:r>
          </a:p>
          <a:p>
            <a:pPr lvl="1">
              <a:spcBef>
                <a:spcPts val="0"/>
              </a:spcBef>
              <a:buNone/>
            </a:pPr>
            <a:endParaRPr lang="nl-NL" b="1" dirty="0">
              <a:solidFill>
                <a:srgbClr val="DC002B"/>
              </a:solidFill>
            </a:endParaRPr>
          </a:p>
          <a:p>
            <a:pPr lvl="1">
              <a:spcBef>
                <a:spcPts val="0"/>
              </a:spcBef>
            </a:pPr>
            <a:r>
              <a:rPr lang="nl-NL" b="1" dirty="0">
                <a:solidFill>
                  <a:srgbClr val="DC002B"/>
                </a:solidFill>
              </a:rPr>
              <a:t>Meld gevaarlijke situaties.</a:t>
            </a:r>
          </a:p>
          <a:p>
            <a:pPr lvl="1">
              <a:spcBef>
                <a:spcPts val="0"/>
              </a:spcBef>
              <a:buClr>
                <a:srgbClr val="180F4B"/>
              </a:buClr>
            </a:pPr>
            <a:endParaRPr lang="nl-NL" dirty="0">
              <a:latin typeface="Tahoma" pitchFamily="34" charset="0"/>
              <a:cs typeface="Tahoma" pitchFamily="34" charset="0"/>
            </a:endParaRPr>
          </a:p>
        </p:txBody>
      </p:sp>
      <p:sp>
        <p:nvSpPr>
          <p:cNvPr id="5" name="Titel 4"/>
          <p:cNvSpPr>
            <a:spLocks noGrp="1"/>
          </p:cNvSpPr>
          <p:nvPr>
            <p:ph type="title"/>
          </p:nvPr>
        </p:nvSpPr>
        <p:spPr/>
        <p:txBody>
          <a:bodyPr/>
          <a:lstStyle/>
          <a:p>
            <a:r>
              <a:rPr lang="nl-NL" dirty="0"/>
              <a:t>Dus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Eind goed, al goed?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23866"/>
            <a:ext cx="3312368" cy="46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06" y="1423866"/>
            <a:ext cx="3295098" cy="469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57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tekst 6"/>
          <p:cNvSpPr>
            <a:spLocks noGrp="1"/>
          </p:cNvSpPr>
          <p:nvPr>
            <p:ph type="body" sz="quarter" idx="10"/>
          </p:nvPr>
        </p:nvSpPr>
        <p:spPr>
          <a:xfrm>
            <a:off x="460375" y="1714500"/>
            <a:ext cx="8215313" cy="4429125"/>
          </a:xfrm>
        </p:spPr>
        <p:txBody>
          <a:bodyPr/>
          <a:lstStyle/>
          <a:p>
            <a:pPr marL="0" indent="0"/>
            <a:endParaRPr lang="nl-NL" dirty="0"/>
          </a:p>
        </p:txBody>
      </p:sp>
      <p:sp>
        <p:nvSpPr>
          <p:cNvPr id="10243" name="Titel 5"/>
          <p:cNvSpPr>
            <a:spLocks noGrp="1"/>
          </p:cNvSpPr>
          <p:nvPr>
            <p:ph type="title"/>
          </p:nvPr>
        </p:nvSpPr>
        <p:spPr>
          <a:xfrm>
            <a:off x="457200" y="71438"/>
            <a:ext cx="8258175" cy="1071562"/>
          </a:xfrm>
        </p:spPr>
        <p:txBody>
          <a:bodyPr/>
          <a:lstStyle/>
          <a:p>
            <a:r>
              <a:rPr lang="nl-NL" dirty="0"/>
              <a:t>Ladder / Trap</a:t>
            </a:r>
          </a:p>
        </p:txBody>
      </p:sp>
      <p:pic>
        <p:nvPicPr>
          <p:cNvPr id="10246" name="Picture 2" descr="I:\ Bestands uitwisseling\PETER\beeld ladder en trappen\DKGR0310.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887538" y="1660029"/>
            <a:ext cx="11715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I:\ Bestands uitwisseling\PETER\beeld ladder en trappen\DKGB0005b.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435600" y="1692424"/>
            <a:ext cx="20828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60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p>
        </p:txBody>
      </p:sp>
      <p:sp>
        <p:nvSpPr>
          <p:cNvPr id="3" name="Titel 2"/>
          <p:cNvSpPr>
            <a:spLocks noGrp="1"/>
          </p:cNvSpPr>
          <p:nvPr>
            <p:ph type="title"/>
          </p:nvPr>
        </p:nvSpPr>
        <p:spPr/>
        <p:txBody>
          <a:bodyPr/>
          <a:lstStyle/>
          <a:p>
            <a:r>
              <a:rPr lang="nl-NL" dirty="0"/>
              <a:t>Gebruik?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12776"/>
            <a:ext cx="3546773" cy="473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13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p>
        </p:txBody>
      </p:sp>
      <p:sp>
        <p:nvSpPr>
          <p:cNvPr id="3" name="Titel 2"/>
          <p:cNvSpPr>
            <a:spLocks noGrp="1"/>
          </p:cNvSpPr>
          <p:nvPr>
            <p:ph type="title"/>
          </p:nvPr>
        </p:nvSpPr>
        <p:spPr/>
        <p:txBody>
          <a:bodyPr/>
          <a:lstStyle/>
          <a:p>
            <a:r>
              <a:rPr lang="nl-NL" dirty="0"/>
              <a:t>Gebruik?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1340768"/>
            <a:ext cx="3646487"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30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p>
        </p:txBody>
      </p:sp>
      <p:sp>
        <p:nvSpPr>
          <p:cNvPr id="3" name="Titel 2"/>
          <p:cNvSpPr>
            <a:spLocks noGrp="1"/>
          </p:cNvSpPr>
          <p:nvPr>
            <p:ph type="title"/>
          </p:nvPr>
        </p:nvSpPr>
        <p:spPr/>
        <p:txBody>
          <a:bodyPr/>
          <a:lstStyle/>
          <a:p>
            <a:r>
              <a:rPr lang="nl-NL" dirty="0"/>
              <a:t>Gebruik?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016" y="1268760"/>
            <a:ext cx="3835400"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72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p>
        </p:txBody>
      </p:sp>
      <p:sp>
        <p:nvSpPr>
          <p:cNvPr id="3" name="Titel 2"/>
          <p:cNvSpPr>
            <a:spLocks noGrp="1"/>
          </p:cNvSpPr>
          <p:nvPr>
            <p:ph type="title"/>
          </p:nvPr>
        </p:nvSpPr>
        <p:spPr/>
        <p:txBody>
          <a:bodyPr/>
          <a:lstStyle/>
          <a:p>
            <a:r>
              <a:rPr lang="nl-NL" dirty="0"/>
              <a:t>Gebruik?</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772" y="1340768"/>
            <a:ext cx="4194175"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52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p>
        </p:txBody>
      </p:sp>
      <p:sp>
        <p:nvSpPr>
          <p:cNvPr id="3" name="Titel 2"/>
          <p:cNvSpPr>
            <a:spLocks noGrp="1"/>
          </p:cNvSpPr>
          <p:nvPr>
            <p:ph type="title"/>
          </p:nvPr>
        </p:nvSpPr>
        <p:spPr/>
        <p:txBody>
          <a:bodyPr/>
          <a:lstStyle/>
          <a:p>
            <a:r>
              <a:rPr lang="nl-NL" dirty="0"/>
              <a:t>Gebruik?</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1484784"/>
            <a:ext cx="438943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66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p>
        </p:txBody>
      </p:sp>
      <p:sp>
        <p:nvSpPr>
          <p:cNvPr id="3" name="Titel 2"/>
          <p:cNvSpPr>
            <a:spLocks noGrp="1"/>
          </p:cNvSpPr>
          <p:nvPr>
            <p:ph type="title"/>
          </p:nvPr>
        </p:nvSpPr>
        <p:spPr/>
        <p:txBody>
          <a:bodyPr/>
          <a:lstStyle/>
          <a:p>
            <a:r>
              <a:rPr lang="nl-NL" dirty="0"/>
              <a:t>Gebruik?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24397"/>
            <a:ext cx="33528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59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marL="342900" indent="-342900">
              <a:buFont typeface="Arial" pitchFamily="34" charset="0"/>
              <a:buChar char="•"/>
            </a:pPr>
            <a:r>
              <a:rPr lang="nl-NL" b="1" dirty="0"/>
              <a:t>Gemiddeld overlijden er 3-4 werknemers per jaar bij werkzaamheden op een ladder of trap.</a:t>
            </a:r>
          </a:p>
          <a:p>
            <a:pPr>
              <a:buFont typeface="Arial" charset="0"/>
              <a:buChar char="•"/>
            </a:pPr>
            <a:endParaRPr lang="nl-NL" b="1" dirty="0"/>
          </a:p>
          <a:p>
            <a:pPr marL="342900" indent="-342900">
              <a:buFont typeface="Arial" pitchFamily="34" charset="0"/>
              <a:buChar char="•"/>
            </a:pPr>
            <a:r>
              <a:rPr lang="nl-NL" b="1" dirty="0"/>
              <a:t>Ruim 20 werknemers per jaar houden permanent letsel over door werkzaamheden op een ladder of trap.</a:t>
            </a:r>
          </a:p>
          <a:p>
            <a:pPr>
              <a:buFont typeface="Arial" charset="0"/>
              <a:buChar char="•"/>
            </a:pPr>
            <a:endParaRPr lang="nl-NL" b="1" dirty="0"/>
          </a:p>
          <a:p>
            <a:pPr marL="342900" indent="-342900">
              <a:buFont typeface="Arial" pitchFamily="34" charset="0"/>
              <a:buChar char="•"/>
            </a:pPr>
            <a:r>
              <a:rPr lang="nl-NL" b="1" dirty="0"/>
              <a:t>Werkzaamheden op ladder of trap zijn fysiek zwaar.</a:t>
            </a:r>
          </a:p>
          <a:p>
            <a:endParaRPr lang="nl-NL" dirty="0"/>
          </a:p>
          <a:p>
            <a:r>
              <a:rPr lang="nl-NL" b="1" dirty="0">
                <a:solidFill>
                  <a:srgbClr val="DC002B"/>
                </a:solidFill>
              </a:rPr>
              <a:t>	Conclusie:</a:t>
            </a:r>
          </a:p>
          <a:p>
            <a:r>
              <a:rPr lang="nl-NL" b="1" dirty="0">
                <a:solidFill>
                  <a:srgbClr val="DC002B"/>
                </a:solidFill>
              </a:rPr>
              <a:t>	Ladder en trap zijn risicovolle arbeidsmiddelen</a:t>
            </a:r>
          </a:p>
          <a:p>
            <a:endParaRPr lang="nl-NL" dirty="0"/>
          </a:p>
        </p:txBody>
      </p:sp>
      <p:sp>
        <p:nvSpPr>
          <p:cNvPr id="3" name="Titel 2"/>
          <p:cNvSpPr>
            <a:spLocks noGrp="1"/>
          </p:cNvSpPr>
          <p:nvPr>
            <p:ph type="title"/>
          </p:nvPr>
        </p:nvSpPr>
        <p:spPr/>
        <p:txBody>
          <a:bodyPr/>
          <a:lstStyle/>
          <a:p>
            <a:r>
              <a:rPr lang="nl-NL" dirty="0"/>
              <a:t>Feiten</a:t>
            </a:r>
          </a:p>
        </p:txBody>
      </p:sp>
    </p:spTree>
    <p:extLst>
      <p:ext uri="{BB962C8B-B14F-4D97-AF65-F5344CB8AC3E}">
        <p14:creationId xmlns:p14="http://schemas.microsoft.com/office/powerpoint/2010/main" val="1960620318"/>
      </p:ext>
    </p:extLst>
  </p:cSld>
  <p:clrMapOvr>
    <a:masterClrMapping/>
  </p:clrMapOvr>
</p:sld>
</file>

<file path=ppt/theme/theme1.xml><?xml version="1.0" encoding="utf-8"?>
<a:theme xmlns:a="http://schemas.openxmlformats.org/drawingml/2006/main" name="arbouw-powerpoint-sjabloon">
  <a:themeElements>
    <a:clrScheme name="Aangepast 2">
      <a:dk1>
        <a:srgbClr val="180F4B"/>
      </a:dk1>
      <a:lt1>
        <a:srgbClr val="FFFFFF"/>
      </a:lt1>
      <a:dk2>
        <a:srgbClr val="DFDAE3"/>
      </a:dk2>
      <a:lt2>
        <a:srgbClr val="DFDAE3"/>
      </a:lt2>
      <a:accent1>
        <a:srgbClr val="DC002B"/>
      </a:accent1>
      <a:accent2>
        <a:srgbClr val="DC002B"/>
      </a:accent2>
      <a:accent3>
        <a:srgbClr val="DC002B"/>
      </a:accent3>
      <a:accent4>
        <a:srgbClr val="DC002B"/>
      </a:accent4>
      <a:accent5>
        <a:srgbClr val="DC002B"/>
      </a:accent5>
      <a:accent6>
        <a:srgbClr val="DC002B"/>
      </a:accent6>
      <a:hlink>
        <a:srgbClr val="DC002B"/>
      </a:hlink>
      <a:folHlink>
        <a:srgbClr val="000000"/>
      </a:folHlink>
    </a:clrScheme>
    <a:fontScheme name="Arbouw PP titel">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3cf137f0-d4bb-469d-b0ac-5e19f1fa72c0">S3XM32N3RFKJ-36-903</_dlc_DocId>
    <_dlc_DocIdUrl xmlns="3cf137f0-d4bb-469d-b0ac-5e19f1fa72c0">
      <Url>http://sharepoint/afdelingen/bto/_layouts/DocIdRedir.aspx?ID=S3XM32N3RFKJ-36-903</Url>
      <Description>S3XM32N3RFKJ-36-903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083277FA5F8384D863DE8417EC6919A" ma:contentTypeVersion="2" ma:contentTypeDescription="Een nieuw document maken." ma:contentTypeScope="" ma:versionID="1155da706404f4a6c4328554c388033c">
  <xsd:schema xmlns:xsd="http://www.w3.org/2001/XMLSchema" xmlns:xs="http://www.w3.org/2001/XMLSchema" xmlns:p="http://schemas.microsoft.com/office/2006/metadata/properties" xmlns:ns2="3cf137f0-d4bb-469d-b0ac-5e19f1fa72c0" targetNamespace="http://schemas.microsoft.com/office/2006/metadata/properties" ma:root="true" ma:fieldsID="aa6039e9e016ddad0912fd46d56de538" ns2:_="">
    <xsd:import namespace="3cf137f0-d4bb-469d-b0ac-5e19f1fa72c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137f0-d4bb-469d-b0ac-5e19f1fa72c0"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A539F3-4ED8-4F95-8D57-7D9A14A1BBCF}">
  <ds:schemaRefs>
    <ds:schemaRef ds:uri="http://schemas.microsoft.com/sharepoint/events"/>
  </ds:schemaRefs>
</ds:datastoreItem>
</file>

<file path=customXml/itemProps2.xml><?xml version="1.0" encoding="utf-8"?>
<ds:datastoreItem xmlns:ds="http://schemas.openxmlformats.org/officeDocument/2006/customXml" ds:itemID="{7369F24B-6201-492F-9D67-3202BDD96AC4}">
  <ds:schemaRefs>
    <ds:schemaRef ds:uri="http://schemas.microsoft.com/sharepoint/v3/contenttype/forms"/>
  </ds:schemaRefs>
</ds:datastoreItem>
</file>

<file path=customXml/itemProps3.xml><?xml version="1.0" encoding="utf-8"?>
<ds:datastoreItem xmlns:ds="http://schemas.openxmlformats.org/officeDocument/2006/customXml" ds:itemID="{1802ACEC-7E69-43BD-81E5-475E8D123FCC}">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cf137f0-d4bb-469d-b0ac-5e19f1fa72c0"/>
    <ds:schemaRef ds:uri="http://www.w3.org/XML/1998/namespace"/>
  </ds:schemaRefs>
</ds:datastoreItem>
</file>

<file path=customXml/itemProps4.xml><?xml version="1.0" encoding="utf-8"?>
<ds:datastoreItem xmlns:ds="http://schemas.openxmlformats.org/officeDocument/2006/customXml" ds:itemID="{33642765-AEEF-4DBC-819B-6DC16EEC7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137f0-d4bb-469d-b0ac-5e19f1fa7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arbouw-powerpoint-sjabloon</Template>
  <TotalTime>301</TotalTime>
  <Words>821</Words>
  <Application>Microsoft Office PowerPoint</Application>
  <PresentationFormat>Diavoorstelling (4:3)</PresentationFormat>
  <Paragraphs>120</Paragraphs>
  <Slides>17</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Tahoma</vt:lpstr>
      <vt:lpstr>Verdana</vt:lpstr>
      <vt:lpstr>arbouw-powerpoint-sjabloon</vt:lpstr>
      <vt:lpstr> Toolbox  Werken met ladders en trappen</vt:lpstr>
      <vt:lpstr>Ladder / Trap</vt:lpstr>
      <vt:lpstr>Gebruik?</vt:lpstr>
      <vt:lpstr>Gebruik?</vt:lpstr>
      <vt:lpstr>Gebruik?</vt:lpstr>
      <vt:lpstr>Gebruik?</vt:lpstr>
      <vt:lpstr>Gebruik?</vt:lpstr>
      <vt:lpstr>Gebruik?</vt:lpstr>
      <vt:lpstr>Feiten</vt:lpstr>
      <vt:lpstr>Wet</vt:lpstr>
      <vt:lpstr>Wanneer mag je een ladder als werkplek gebruiken?</vt:lpstr>
      <vt:lpstr>Voorwaarden gebruik ladder</vt:lpstr>
      <vt:lpstr>Voorwaarden gebruik trap</vt:lpstr>
      <vt:lpstr>Hoe plaats je de ladder / trap</vt:lpstr>
      <vt:lpstr>Hoe plaats je de ladder</vt:lpstr>
      <vt:lpstr>Dus</vt:lpstr>
      <vt:lpstr>Eind goed, al goed?</vt:lpstr>
    </vt:vector>
  </TitlesOfParts>
  <Company>Arbouw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Werken met ladders</dc:title>
  <dc:creator>Systeembeheer</dc:creator>
  <cp:lastModifiedBy>Eric Soer</cp:lastModifiedBy>
  <cp:revision>59</cp:revision>
  <dcterms:created xsi:type="dcterms:W3CDTF">2009-11-24T14:49:37Z</dcterms:created>
  <dcterms:modified xsi:type="dcterms:W3CDTF">2018-06-30T18:21:01Z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0x0101008083277FA5F8384D863DE8417EC6919A</vt:lpwstr>
  </property>
  <property fmtid="{D5CDD505-2E9C-101B-9397-08002B2CF9AE}" pid="3" name="_dlc_DocIdItemGuid">
    <vt:lpwstr>8470db79-dfcc-4f83-87c4-7a37b1ed688b</vt:lpwstr>
  </property>
</Properties>
</file>