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4" r:id="rId1"/>
  </p:sldMasterIdLst>
  <p:notesMasterIdLst>
    <p:notesMasterId r:id="rId18"/>
  </p:notesMasterIdLst>
  <p:handoutMasterIdLst>
    <p:handoutMasterId r:id="rId19"/>
  </p:handoutMasterIdLst>
  <p:sldIdLst>
    <p:sldId id="351" r:id="rId2"/>
    <p:sldId id="352" r:id="rId3"/>
    <p:sldId id="353" r:id="rId4"/>
    <p:sldId id="354" r:id="rId5"/>
    <p:sldId id="355" r:id="rId6"/>
    <p:sldId id="356" r:id="rId7"/>
    <p:sldId id="357" r:id="rId8"/>
    <p:sldId id="358" r:id="rId9"/>
    <p:sldId id="359" r:id="rId10"/>
    <p:sldId id="360" r:id="rId11"/>
    <p:sldId id="361" r:id="rId12"/>
    <p:sldId id="362" r:id="rId13"/>
    <p:sldId id="363" r:id="rId14"/>
    <p:sldId id="364" r:id="rId15"/>
    <p:sldId id="365" r:id="rId16"/>
    <p:sldId id="366" r:id="rId17"/>
  </p:sldIdLst>
  <p:sldSz cx="9144000" cy="6858000" type="screen4x3"/>
  <p:notesSz cx="6781800" cy="992028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0F4B"/>
    <a:srgbClr val="DC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9" autoAdjust="0"/>
    <p:restoredTop sz="94714" autoAdjust="0"/>
  </p:normalViewPr>
  <p:slideViewPr>
    <p:cSldViewPr showGuides="1">
      <p:cViewPr varScale="1">
        <p:scale>
          <a:sx n="68" d="100"/>
          <a:sy n="68" d="100"/>
        </p:scale>
        <p:origin x="13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348" y="-90"/>
      </p:cViewPr>
      <p:guideLst>
        <p:guide orient="horz" pos="3125"/>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38780" cy="49601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41451" y="0"/>
            <a:ext cx="2938780" cy="496014"/>
          </a:xfrm>
          <a:prstGeom prst="rect">
            <a:avLst/>
          </a:prstGeom>
        </p:spPr>
        <p:txBody>
          <a:bodyPr vert="horz" lIns="91440" tIns="45720" rIns="91440" bIns="45720" rtlCol="0"/>
          <a:lstStyle>
            <a:lvl1pPr algn="r">
              <a:defRPr sz="1200"/>
            </a:lvl1pPr>
          </a:lstStyle>
          <a:p>
            <a:fld id="{A2125D92-191A-4CC1-BA1C-F56D1352B420}" type="datetimeFigureOut">
              <a:rPr lang="nl-NL" smtClean="0"/>
              <a:pPr/>
              <a:t>30-6-2018</a:t>
            </a:fld>
            <a:endParaRPr lang="nl-NL"/>
          </a:p>
        </p:txBody>
      </p:sp>
      <p:sp>
        <p:nvSpPr>
          <p:cNvPr id="5" name="Tijdelijke aanduiding voor dianummer 4"/>
          <p:cNvSpPr>
            <a:spLocks noGrp="1"/>
          </p:cNvSpPr>
          <p:nvPr>
            <p:ph type="sldNum" sz="quarter" idx="3"/>
          </p:nvPr>
        </p:nvSpPr>
        <p:spPr>
          <a:xfrm>
            <a:off x="3841451" y="9422552"/>
            <a:ext cx="2938780" cy="496014"/>
          </a:xfrm>
          <a:prstGeom prst="rect">
            <a:avLst/>
          </a:prstGeom>
        </p:spPr>
        <p:txBody>
          <a:bodyPr vert="horz" lIns="91440" tIns="45720" rIns="91440" bIns="45720" rtlCol="0" anchor="b"/>
          <a:lstStyle>
            <a:lvl1pPr algn="r">
              <a:defRPr sz="1200"/>
            </a:lvl1pPr>
          </a:lstStyle>
          <a:p>
            <a:fld id="{F33E3EE3-7671-43AC-BF47-26D1FACFB177}" type="slidenum">
              <a:rPr lang="nl-NL" smtClean="0"/>
              <a:pPr/>
              <a:t>‹nr.›</a:t>
            </a:fld>
            <a:endParaRPr lang="nl-NL"/>
          </a:p>
        </p:txBody>
      </p:sp>
    </p:spTree>
    <p:extLst>
      <p:ext uri="{BB962C8B-B14F-4D97-AF65-F5344CB8AC3E}">
        <p14:creationId xmlns:p14="http://schemas.microsoft.com/office/powerpoint/2010/main" val="912160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38780" cy="49601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1451" y="0"/>
            <a:ext cx="2938780" cy="496014"/>
          </a:xfrm>
          <a:prstGeom prst="rect">
            <a:avLst/>
          </a:prstGeom>
        </p:spPr>
        <p:txBody>
          <a:bodyPr vert="horz" lIns="91440" tIns="45720" rIns="91440" bIns="45720" rtlCol="0"/>
          <a:lstStyle>
            <a:lvl1pPr algn="r">
              <a:defRPr sz="1200"/>
            </a:lvl1pPr>
          </a:lstStyle>
          <a:p>
            <a:fld id="{953DFBCF-98E3-4ABC-ACDD-12236990AC8C}" type="datetimeFigureOut">
              <a:rPr lang="nl-NL" smtClean="0"/>
              <a:pPr/>
              <a:t>30-6-2018</a:t>
            </a:fld>
            <a:endParaRPr lang="nl-NL"/>
          </a:p>
        </p:txBody>
      </p:sp>
      <p:sp>
        <p:nvSpPr>
          <p:cNvPr id="4" name="Tijdelijke aanduiding voor dia-afbeelding 3"/>
          <p:cNvSpPr>
            <a:spLocks noGrp="1" noRot="1" noChangeAspect="1"/>
          </p:cNvSpPr>
          <p:nvPr>
            <p:ph type="sldImg" idx="2"/>
          </p:nvPr>
        </p:nvSpPr>
        <p:spPr>
          <a:xfrm>
            <a:off x="911225" y="744538"/>
            <a:ext cx="4959350" cy="371951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8180" y="4712137"/>
            <a:ext cx="5425440" cy="446413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2552"/>
            <a:ext cx="2938780" cy="496014"/>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1451" y="9422552"/>
            <a:ext cx="2938780" cy="496014"/>
          </a:xfrm>
          <a:prstGeom prst="rect">
            <a:avLst/>
          </a:prstGeom>
        </p:spPr>
        <p:txBody>
          <a:bodyPr vert="horz" lIns="91440" tIns="45720" rIns="91440" bIns="45720" rtlCol="0" anchor="b"/>
          <a:lstStyle>
            <a:lvl1pPr algn="r">
              <a:defRPr sz="1200"/>
            </a:lvl1pPr>
          </a:lstStyle>
          <a:p>
            <a:fld id="{10C4160C-C985-4388-9296-55D23B743DEA}" type="slidenum">
              <a:rPr lang="nl-NL" smtClean="0"/>
              <a:pPr/>
              <a:t>‹nr.›</a:t>
            </a:fld>
            <a:endParaRPr lang="nl-NL"/>
          </a:p>
        </p:txBody>
      </p:sp>
    </p:spTree>
    <p:extLst>
      <p:ext uri="{BB962C8B-B14F-4D97-AF65-F5344CB8AC3E}">
        <p14:creationId xmlns:p14="http://schemas.microsoft.com/office/powerpoint/2010/main" val="431447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en.nl/NEN-Shop/Norm/NENEN-149212000A12008-en.htm"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nen.nl/NEN-Shop/Norm/NENEN-149222000A12008-en.htm"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u="none" strike="noStrike" kern="1200" baseline="0" dirty="0">
                <a:solidFill>
                  <a:schemeClr val="tx1"/>
                </a:solidFill>
                <a:latin typeface="Times New Roman" pitchFamily="18" charset="0"/>
                <a:ea typeface="+mn-ea"/>
                <a:cs typeface="+mn-cs"/>
              </a:rPr>
              <a:t>vlakke geweven hijsband</a:t>
            </a:r>
          </a:p>
          <a:p>
            <a:r>
              <a:rPr lang="nl-NL" sz="1200" b="0" i="0" u="none" strike="noStrike" kern="1200" baseline="0" dirty="0">
                <a:solidFill>
                  <a:schemeClr val="tx1"/>
                </a:solidFill>
                <a:latin typeface="Times New Roman" pitchFamily="18" charset="0"/>
                <a:ea typeface="+mn-ea"/>
                <a:cs typeface="+mn-cs"/>
              </a:rPr>
              <a:t>flexibel hijsgereedschap bestaande uit een gestikt bandgedeelte, met of zonder aansluitmiddelen, voor het bevestigen van lasten aan de haak van een hijskraan of ander hijswerktuig</a:t>
            </a:r>
          </a:p>
          <a:p>
            <a:endParaRPr lang="nl-NL" altLang="nl-NL" dirty="0"/>
          </a:p>
          <a:p>
            <a:r>
              <a:rPr lang="nl-NL" altLang="nl-NL" b="1" dirty="0"/>
              <a:t>Rondstrop</a:t>
            </a:r>
          </a:p>
          <a:p>
            <a:r>
              <a:rPr lang="nl-NL" sz="1200" b="0" i="0" u="none" strike="noStrike" kern="1200" baseline="0" dirty="0" err="1">
                <a:solidFill>
                  <a:schemeClr val="tx1"/>
                </a:solidFill>
                <a:latin typeface="Times New Roman" pitchFamily="18" charset="0"/>
                <a:ea typeface="+mn-ea"/>
                <a:cs typeface="+mn-cs"/>
              </a:rPr>
              <a:t>eindloze</a:t>
            </a:r>
            <a:r>
              <a:rPr lang="nl-NL" sz="1200" b="0" i="0" u="none" strike="noStrike" kern="1200" baseline="0" dirty="0">
                <a:solidFill>
                  <a:schemeClr val="tx1"/>
                </a:solidFill>
                <a:latin typeface="Times New Roman" pitchFamily="18" charset="0"/>
                <a:ea typeface="+mn-ea"/>
                <a:cs typeface="+mn-cs"/>
              </a:rPr>
              <a:t> flexibele hijsband bestaande uit een </a:t>
            </a:r>
            <a:r>
              <a:rPr lang="nl-NL" sz="1200" b="0" i="0" u="none" strike="noStrike" kern="1200" baseline="0" dirty="0" err="1">
                <a:solidFill>
                  <a:schemeClr val="tx1"/>
                </a:solidFill>
                <a:latin typeface="Times New Roman" pitchFamily="18" charset="0"/>
                <a:ea typeface="+mn-ea"/>
                <a:cs typeface="+mn-cs"/>
              </a:rPr>
              <a:t>lastdragende</a:t>
            </a:r>
            <a:r>
              <a:rPr lang="nl-NL" sz="1200" b="0" i="0" u="none" strike="noStrike" kern="1200" baseline="0" dirty="0">
                <a:solidFill>
                  <a:schemeClr val="tx1"/>
                </a:solidFill>
                <a:latin typeface="Times New Roman" pitchFamily="18" charset="0"/>
                <a:ea typeface="+mn-ea"/>
                <a:cs typeface="+mn-cs"/>
              </a:rPr>
              <a:t> kern van garens, die volledig is omgeven door een</a:t>
            </a:r>
          </a:p>
          <a:p>
            <a:r>
              <a:rPr lang="nl-NL" sz="1200" b="0" i="0" u="none" strike="noStrike" kern="1200" baseline="0" dirty="0">
                <a:solidFill>
                  <a:schemeClr val="tx1"/>
                </a:solidFill>
                <a:latin typeface="Times New Roman" pitchFamily="18" charset="0"/>
                <a:ea typeface="+mn-ea"/>
                <a:cs typeface="+mn-cs"/>
              </a:rPr>
              <a:t>geweven hoes, m</a:t>
            </a:r>
          </a:p>
          <a:p>
            <a:endParaRPr lang="nl-NL" sz="1200" b="0" i="0" u="none" strike="noStrike" kern="1200" baseline="0" dirty="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nl-NL" altLang="nl-NL" dirty="0"/>
              <a:t>Er bestaan vlakke (platte) hijsbanden en ronde hijsbanden (rondstroppen) gemaakt van kunststof vezels. Hijsbanden zijn meestal vervaardigd uit polypropyleen, polyamide of polyester. Hijsbanden mogen over het algemeen niet worden gebruikt bij temperaturen beneden de -40°C en boven de 80°C voor polypropyleen en 100°C voor polyamide en polyester. De vlakke hijsbanden zijn geproduceerd volgens de norm </a:t>
            </a:r>
            <a:r>
              <a:rPr lang="nl-NL" altLang="nl-NL" dirty="0">
                <a:hlinkClick r:id="rId3"/>
              </a:rPr>
              <a:t>EN 1492-1</a:t>
            </a:r>
            <a:r>
              <a:rPr lang="nl-NL" altLang="nl-NL" dirty="0"/>
              <a:t> en de ronde hijsbanden zijn geproduceerd volgens de norm </a:t>
            </a:r>
            <a:r>
              <a:rPr lang="nl-NL" altLang="nl-NL" dirty="0">
                <a:hlinkClick r:id="rId4"/>
              </a:rPr>
              <a:t>EN 1492-2</a:t>
            </a:r>
            <a:r>
              <a:rPr lang="nl-NL" altLang="nl-NL" dirty="0"/>
              <a:t>. Vlakke banden zijn opgebouwd uit een geweven kunststof band met uiteinden in de vorm van een </a:t>
            </a:r>
            <a:r>
              <a:rPr lang="nl-NL" altLang="nl-NL" dirty="0" err="1"/>
              <a:t>hijslus</a:t>
            </a:r>
            <a:r>
              <a:rPr lang="nl-NL" altLang="nl-NL" dirty="0"/>
              <a:t>. De </a:t>
            </a:r>
            <a:r>
              <a:rPr lang="nl-NL" altLang="nl-NL" dirty="0" err="1"/>
              <a:t>hijslus</a:t>
            </a:r>
            <a:r>
              <a:rPr lang="nl-NL" altLang="nl-NL" dirty="0"/>
              <a:t> is minimaal 20 cm lang en aan de binnenzijde versterkt. Ronde hijsbanden zijn </a:t>
            </a:r>
            <a:r>
              <a:rPr lang="nl-NL" altLang="nl-NL" dirty="0" err="1"/>
              <a:t>eindloos</a:t>
            </a:r>
            <a:r>
              <a:rPr lang="nl-NL" altLang="nl-NL" dirty="0"/>
              <a:t> uitgevoerd (zonder hijslussen) en bestaan uit een </a:t>
            </a:r>
            <a:r>
              <a:rPr lang="nl-NL" altLang="nl-NL" dirty="0" err="1"/>
              <a:t>eindloze</a:t>
            </a:r>
            <a:r>
              <a:rPr lang="nl-NL" altLang="nl-NL" dirty="0"/>
              <a:t> streng van kunststof vezels die worden beschermd door een buitenhoes. De type-indeling van hijsbanden is niet genormaliseerd en kan per fabrikant verschillen. </a:t>
            </a:r>
          </a:p>
          <a:p>
            <a:r>
              <a:rPr lang="nl-NL" sz="1200" b="0" i="0" u="none" strike="noStrike" kern="1200" baseline="0" dirty="0">
                <a:solidFill>
                  <a:schemeClr val="tx1"/>
                </a:solidFill>
                <a:latin typeface="Times New Roman" pitchFamily="18" charset="0"/>
                <a:ea typeface="+mn-ea"/>
                <a:cs typeface="+mn-cs"/>
              </a:rPr>
              <a:t>et of zonder aansluitmiddelen</a:t>
            </a:r>
            <a:endParaRPr lang="nl-NL" altLang="nl-NL" dirty="0"/>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2</a:t>
            </a:fld>
            <a:endParaRPr lang="nl-NL"/>
          </a:p>
        </p:txBody>
      </p:sp>
    </p:spTree>
    <p:extLst>
      <p:ext uri="{BB962C8B-B14F-4D97-AF65-F5344CB8AC3E}">
        <p14:creationId xmlns:p14="http://schemas.microsoft.com/office/powerpoint/2010/main" val="89058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dirty="0"/>
              <a:t>Overige aandachtpunten bij het werken met de hijsband:</a:t>
            </a:r>
          </a:p>
          <a:p>
            <a:pPr eaLnBrk="1" hangingPunct="1">
              <a:buFontTx/>
              <a:buChar char="•"/>
            </a:pPr>
            <a:r>
              <a:rPr lang="nl-NL" altLang="nl-NL" dirty="0"/>
              <a:t>zorg dat het certificaat van de hijsband ter plekke aanwezig is;</a:t>
            </a:r>
          </a:p>
          <a:p>
            <a:pPr eaLnBrk="1" hangingPunct="1">
              <a:buFontTx/>
              <a:buChar char="•"/>
            </a:pPr>
            <a:r>
              <a:rPr lang="nl-NL" altLang="nl-NL" dirty="0"/>
              <a:t>gebruik geen (natte) bevroren hijsbanden;</a:t>
            </a:r>
          </a:p>
          <a:p>
            <a:pPr eaLnBrk="1" hangingPunct="1">
              <a:buFontTx/>
              <a:buChar char="•"/>
            </a:pPr>
            <a:r>
              <a:rPr lang="nl-NL" altLang="nl-NL" dirty="0"/>
              <a:t>laat de hijsband niet in contact komen met agressieve stoffen die het materiaal kunnen aantasten (zuren, alkaliën, oplosmiddelen en oxidatiemiddelen);</a:t>
            </a:r>
          </a:p>
          <a:p>
            <a:pPr eaLnBrk="1" hangingPunct="1">
              <a:buFontTx/>
              <a:buChar char="•"/>
            </a:pPr>
            <a:r>
              <a:rPr lang="nl-NL" altLang="nl-NL" dirty="0"/>
              <a:t>lees het instructielabel aan de hijsband;</a:t>
            </a:r>
          </a:p>
          <a:p>
            <a:pPr eaLnBrk="1" hangingPunct="1">
              <a:buFontTx/>
              <a:buChar char="•"/>
            </a:pPr>
            <a:r>
              <a:rPr lang="nl-NL" altLang="nl-NL" dirty="0"/>
              <a:t>verleng of verkort de hijsband niet door knopen;</a:t>
            </a:r>
          </a:p>
          <a:p>
            <a:pPr eaLnBrk="1" hangingPunct="1">
              <a:buFontTx/>
              <a:buChar char="•"/>
            </a:pPr>
            <a:r>
              <a:rPr lang="nl-NL" altLang="nl-NL" dirty="0"/>
              <a:t>zorg dat de hijsband aanligt en over de volle breedte draagt en niet kan insnoeren of vervormen;</a:t>
            </a:r>
          </a:p>
          <a:p>
            <a:pPr eaLnBrk="1" hangingPunct="1">
              <a:buFontTx/>
              <a:buChar char="•"/>
            </a:pPr>
            <a:r>
              <a:rPr lang="nl-NL" altLang="nl-NL" dirty="0"/>
              <a:t>overschrijd de maximale werklast van de hijsband (WLL) niet;</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11</a:t>
            </a:fld>
            <a:endParaRPr lang="nl-NL"/>
          </a:p>
        </p:txBody>
      </p:sp>
    </p:spTree>
    <p:extLst>
      <p:ext uri="{BB962C8B-B14F-4D97-AF65-F5344CB8AC3E}">
        <p14:creationId xmlns:p14="http://schemas.microsoft.com/office/powerpoint/2010/main" val="2829521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buFontTx/>
              <a:buChar char="•"/>
            </a:pPr>
            <a:r>
              <a:rPr lang="nl-NL" altLang="nl-NL" dirty="0"/>
              <a:t>vermijd abrupte bewegingen tijdens het transport met hijsbanden;</a:t>
            </a:r>
          </a:p>
          <a:p>
            <a:pPr eaLnBrk="1" hangingPunct="1">
              <a:buFontTx/>
              <a:buChar char="•"/>
            </a:pPr>
            <a:r>
              <a:rPr lang="nl-NL" altLang="nl-NL" dirty="0"/>
              <a:t>verplaats of houd de last nooit boven personen;</a:t>
            </a:r>
          </a:p>
          <a:p>
            <a:pPr eaLnBrk="1" hangingPunct="1">
              <a:buFontTx/>
              <a:buChar char="•"/>
            </a:pPr>
            <a:r>
              <a:rPr lang="nl-NL" altLang="nl-NL" dirty="0"/>
              <a:t>gebruik geen hijsbanden in de nabijheid van laswerkzaamheden (lasspetters).</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12</a:t>
            </a:fld>
            <a:endParaRPr lang="nl-NL"/>
          </a:p>
        </p:txBody>
      </p:sp>
    </p:spTree>
    <p:extLst>
      <p:ext uri="{BB962C8B-B14F-4D97-AF65-F5344CB8AC3E}">
        <p14:creationId xmlns:p14="http://schemas.microsoft.com/office/powerpoint/2010/main" val="3098712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Hijsbanden moeten in een vorstvrije, schone, droge en goed geventileerde ruimte worden opgeslagen, afgeschermd van warmtebronnen, extreme temperaturen, regen en langdurig zonlicht (</a:t>
            </a:r>
            <a:r>
              <a:rPr lang="nl-NL" altLang="nl-NL" dirty="0" err="1"/>
              <a:t>UV-straling</a:t>
            </a:r>
            <a:r>
              <a:rPr lang="nl-NL" altLang="nl-NL" dirty="0"/>
              <a:t>). Hijsbanden die door gebruik of reiniging nat zijn geworden mogen alleen aan de lucht worden gedroogd en niet in de buurt van een warmtebron. Bij reiniging van de hijsband mogen geen chemicaliën worden gebruikt. Afhankelijk van de aard van het gebruik dienen hijsbanden regelmatig en ten minste één keer per jaar door een deskundige (geautoriseerd persoon) te worden geïnspecteerd. Van iedere hijsband moet een administratie worden bijgehouden van het gebruik, de opslag en de visuele onderzoeken.</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13</a:t>
            </a:fld>
            <a:endParaRPr lang="nl-NL"/>
          </a:p>
        </p:txBody>
      </p:sp>
    </p:spTree>
    <p:extLst>
      <p:ext uri="{BB962C8B-B14F-4D97-AF65-F5344CB8AC3E}">
        <p14:creationId xmlns:p14="http://schemas.microsoft.com/office/powerpoint/2010/main" val="3778936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Alleen hijsbanden met een gebruiksfactor van 7:1 zijn herbruikbaar. Voor hergebruik moeten hijsbanden nog steeds voldoen aan dezelfde eisen als voor het eerste gebruik. Hergebruik kan leiden tot gevaarlijke situaties wanneer de kwaliteit en het voorafgaand gebruik van hijsbanden niet bekend is. Men kan er van uitgaan dat als de buitenhoes bij een ronde hijsband beschadigd (stiksel los, strengen zichtbaar) is de binnenkant ook beschadigd is. De levensduur van hijsbanden is afhankelijk van het gebruik en de opslagomstandigheden maar kunnen afhankelijk van de opgave fabrikant normaal gesproken langer dan drie jaar na fabricagedatum mee wanneer deze UV-gestabiliseerd zijn.</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14</a:t>
            </a:fld>
            <a:endParaRPr lang="nl-NL"/>
          </a:p>
        </p:txBody>
      </p:sp>
    </p:spTree>
    <p:extLst>
      <p:ext uri="{BB962C8B-B14F-4D97-AF65-F5344CB8AC3E}">
        <p14:creationId xmlns:p14="http://schemas.microsoft.com/office/powerpoint/2010/main" val="2697062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dirty="0"/>
              <a:t>Hijsbanden zijn meestal vervaardigd uit de kunststoffen polypropyleen, polyamide of polyester. Recycling is te herkennen aan de code 5 / recycledriehoek / PP voor polypropyleen en code 7 / </a:t>
            </a:r>
            <a:r>
              <a:rPr lang="nl-NL" altLang="nl-NL" dirty="0" err="1"/>
              <a:t>recyledriehoek</a:t>
            </a:r>
            <a:r>
              <a:rPr lang="nl-NL" altLang="nl-NL" dirty="0"/>
              <a:t> / O(</a:t>
            </a:r>
            <a:r>
              <a:rPr lang="nl-NL" altLang="nl-NL" dirty="0" err="1"/>
              <a:t>ther</a:t>
            </a:r>
            <a:r>
              <a:rPr lang="nl-NL" altLang="nl-NL" dirty="0"/>
              <a:t>) voor polyamide (PA) of polyester (PES). De labels hebben vaak ook een bepaalde kleur die iets zegt over het type kunststof. Polypropyleen is bruin, polyamide is groen en polyester is blauw. De</a:t>
            </a:r>
            <a:r>
              <a:rPr lang="nl-NL" altLang="nl-NL" baseline="0" dirty="0"/>
              <a:t> kleur van het label zegt dus iets over het materiaal, en de kleur van de band zegt iets over de werklast.</a:t>
            </a:r>
            <a:endParaRPr lang="nl-NL" altLang="nl-NL" dirty="0"/>
          </a:p>
          <a:p>
            <a:pPr eaLnBrk="1" hangingPunct="1"/>
            <a:r>
              <a:rPr lang="nl-NL" altLang="nl-NL" dirty="0"/>
              <a:t>Hijsbanden die in contact zijn gekomen met gevaarlijk materiaal mogen niet worden gerecycled.</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15</a:t>
            </a:fld>
            <a:endParaRPr lang="nl-NL"/>
          </a:p>
        </p:txBody>
      </p:sp>
    </p:spTree>
    <p:extLst>
      <p:ext uri="{BB962C8B-B14F-4D97-AF65-F5344CB8AC3E}">
        <p14:creationId xmlns:p14="http://schemas.microsoft.com/office/powerpoint/2010/main" val="3489048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In de gebruiksaanwijzing wordt uitgelegd onder welke voorwaarden de hijsband gebruikt mag worden. De fabrikant dient hierin aan te geven hoe en wanneer de hijsband gecontroleerd moet worden om een veilig gebruik te kunnen garanderen. De gebruiksaanwijzing moet door de fabrikant of leverancier worden meegeleverd met de hijsband.</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3</a:t>
            </a:fld>
            <a:endParaRPr lang="nl-NL"/>
          </a:p>
        </p:txBody>
      </p:sp>
    </p:spTree>
    <p:extLst>
      <p:ext uri="{BB962C8B-B14F-4D97-AF65-F5344CB8AC3E}">
        <p14:creationId xmlns:p14="http://schemas.microsoft.com/office/powerpoint/2010/main" val="2050640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ltLang="nl-NL" dirty="0"/>
              <a:t>Beknellingsgevaar: tussen een muur en een gehesen last</a:t>
            </a:r>
          </a:p>
          <a:p>
            <a:r>
              <a:rPr lang="nl-NL" altLang="nl-NL" dirty="0"/>
              <a:t>Gehesen lasten kunnen vallen: van de lepels van een vorkheftruck glijden</a:t>
            </a:r>
          </a:p>
          <a:p>
            <a:r>
              <a:rPr lang="nl-NL" altLang="nl-NL" dirty="0"/>
              <a:t>Omvallen na het neerzetten: als de ondergrond niet vlak is of onstabiel of als de big bag bijvoorbeeld niet goed op een pallet staat.</a:t>
            </a:r>
          </a:p>
          <a:p>
            <a:r>
              <a:rPr lang="nl-NL" altLang="nl-NL" dirty="0"/>
              <a:t>Stapels kunnen instorten: als er te hoog of verkeerd is gestapeld</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4</a:t>
            </a:fld>
            <a:endParaRPr lang="nl-NL"/>
          </a:p>
        </p:txBody>
      </p:sp>
    </p:spTree>
    <p:extLst>
      <p:ext uri="{BB962C8B-B14F-4D97-AF65-F5344CB8AC3E}">
        <p14:creationId xmlns:p14="http://schemas.microsoft.com/office/powerpoint/2010/main" val="1788534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eaLnBrk="1" hangingPunct="1"/>
            <a:r>
              <a:rPr lang="nl-NL" altLang="nl-NL" dirty="0"/>
              <a:t>Als hijsbanden voorzien zijn van speciale rijgbeugels of rijghaken (</a:t>
            </a:r>
            <a:r>
              <a:rPr lang="nl-NL" altLang="nl-NL" dirty="0" err="1"/>
              <a:t>grade</a:t>
            </a:r>
            <a:r>
              <a:rPr lang="nl-NL" altLang="nl-NL" dirty="0"/>
              <a:t> 8) is de gebruiksfactor 4. Door leveranciers worden voor intern transport vaak </a:t>
            </a:r>
            <a:r>
              <a:rPr lang="nl-NL" altLang="nl-NL" dirty="0" err="1"/>
              <a:t>one</a:t>
            </a:r>
            <a:r>
              <a:rPr lang="nl-NL" altLang="nl-NL" dirty="0"/>
              <a:t>-way hijsbanden gebruikt en meegeleverd. </a:t>
            </a:r>
          </a:p>
          <a:p>
            <a:pPr marL="228600" indent="-228600" eaLnBrk="1" hangingPunct="1"/>
            <a:r>
              <a:rPr lang="nl-NL" altLang="nl-NL" dirty="0"/>
              <a:t>De </a:t>
            </a:r>
            <a:r>
              <a:rPr lang="nl-NL" altLang="nl-NL" dirty="0" err="1"/>
              <a:t>one</a:t>
            </a:r>
            <a:r>
              <a:rPr lang="nl-NL" altLang="nl-NL" dirty="0"/>
              <a:t>-way hijsbanden mogen slechts in één transportrichting worden gebruikt en zijn alleen bedoeld voor het lossen op de werkplek. Het tussentijds losmaken en aanbrengen van de </a:t>
            </a:r>
            <a:r>
              <a:rPr lang="nl-NL" altLang="nl-NL" dirty="0" err="1"/>
              <a:t>one</a:t>
            </a:r>
            <a:r>
              <a:rPr lang="nl-NL" altLang="nl-NL" dirty="0"/>
              <a:t>-way hijsbanden is niet t</a:t>
            </a:r>
          </a:p>
          <a:p>
            <a:pPr marL="228600" indent="-228600" eaLnBrk="1" hangingPunct="1"/>
            <a:endParaRPr lang="nl-NL" altLang="nl-NL" dirty="0"/>
          </a:p>
          <a:p>
            <a:pPr marL="228600" indent="-228600" eaLnBrk="1" hangingPunct="1"/>
            <a:r>
              <a:rPr lang="nl-NL" altLang="nl-NL" dirty="0"/>
              <a:t>Gebruiksfactor = toegestaan. Geadviseerd wordt om </a:t>
            </a:r>
            <a:r>
              <a:rPr lang="nl-NL" altLang="nl-NL" dirty="0" err="1"/>
              <a:t>one</a:t>
            </a:r>
            <a:r>
              <a:rPr lang="nl-NL" altLang="nl-NL" dirty="0"/>
              <a:t>-way hijsbanden na transport definitief buiten gebruik te stellen.</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5</a:t>
            </a:fld>
            <a:endParaRPr lang="nl-NL"/>
          </a:p>
        </p:txBody>
      </p:sp>
    </p:spTree>
    <p:extLst>
      <p:ext uri="{BB962C8B-B14F-4D97-AF65-F5344CB8AC3E}">
        <p14:creationId xmlns:p14="http://schemas.microsoft.com/office/powerpoint/2010/main" val="3268637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u="none" strike="noStrike" kern="1200" baseline="0" dirty="0">
                <a:solidFill>
                  <a:schemeClr val="tx1"/>
                </a:solidFill>
                <a:latin typeface="Times New Roman" pitchFamily="18" charset="0"/>
                <a:ea typeface="+mn-ea"/>
                <a:cs typeface="+mn-cs"/>
              </a:rPr>
              <a:t>werklast (WLL)</a:t>
            </a:r>
          </a:p>
          <a:p>
            <a:r>
              <a:rPr lang="nl-NL" sz="1200" b="0" i="0" u="none" strike="noStrike" kern="1200" baseline="0" dirty="0">
                <a:solidFill>
                  <a:schemeClr val="tx1"/>
                </a:solidFill>
                <a:latin typeface="Times New Roman" pitchFamily="18" charset="0"/>
                <a:ea typeface="+mn-ea"/>
                <a:cs typeface="+mn-cs"/>
              </a:rPr>
              <a:t>maximale massa die een gestikt bandgedeelte van een vlakke geweven hijsband bij directe belasting volgens het ontwerp moet kunnen houden en die een hijsband of hijsbandsamenstel mag hijsen bij algemene</a:t>
            </a:r>
          </a:p>
          <a:p>
            <a:r>
              <a:rPr lang="nl-NL" sz="1200" b="0" i="0" u="none" strike="noStrike" kern="1200" baseline="0" dirty="0">
                <a:solidFill>
                  <a:schemeClr val="tx1"/>
                </a:solidFill>
                <a:latin typeface="Times New Roman" pitchFamily="18" charset="0"/>
                <a:ea typeface="+mn-ea"/>
                <a:cs typeface="+mn-cs"/>
              </a:rPr>
              <a:t>hijswerkzaamheden</a:t>
            </a:r>
            <a:endParaRPr lang="nl-NL" altLang="nl-NL" dirty="0"/>
          </a:p>
          <a:p>
            <a:pPr eaLnBrk="1" hangingPunct="1"/>
            <a:endParaRPr lang="nl-NL" altLang="nl-NL" dirty="0"/>
          </a:p>
          <a:p>
            <a:r>
              <a:rPr lang="nl-NL" sz="1200" b="1" i="0" u="none" strike="noStrike" kern="1200" baseline="0" dirty="0">
                <a:solidFill>
                  <a:schemeClr val="tx1"/>
                </a:solidFill>
                <a:latin typeface="Times New Roman" pitchFamily="18" charset="0"/>
                <a:ea typeface="+mn-ea"/>
                <a:cs typeface="+mn-cs"/>
              </a:rPr>
              <a:t>aanslagfactor (</a:t>
            </a:r>
            <a:r>
              <a:rPr lang="nl-NL" sz="1200" b="1" i="1" u="none" strike="noStrike" kern="1200" baseline="0" dirty="0">
                <a:solidFill>
                  <a:schemeClr val="tx1"/>
                </a:solidFill>
                <a:latin typeface="Times New Roman" pitchFamily="18" charset="0"/>
                <a:ea typeface="+mn-ea"/>
                <a:cs typeface="+mn-cs"/>
              </a:rPr>
              <a:t>M</a:t>
            </a:r>
            <a:r>
              <a:rPr lang="nl-NL" sz="1200" b="1" i="0" u="none" strike="noStrike" kern="1200" baseline="0" dirty="0">
                <a:solidFill>
                  <a:schemeClr val="tx1"/>
                </a:solidFill>
                <a:latin typeface="Times New Roman" pitchFamily="18" charset="0"/>
                <a:ea typeface="+mn-ea"/>
                <a:cs typeface="+mn-cs"/>
              </a:rPr>
              <a:t>) = belastingfactor</a:t>
            </a:r>
          </a:p>
          <a:p>
            <a:r>
              <a:rPr lang="nl-NL" sz="1200" b="0" i="0" u="none" strike="noStrike" kern="1200" baseline="0" dirty="0">
                <a:solidFill>
                  <a:schemeClr val="tx1"/>
                </a:solidFill>
                <a:latin typeface="Times New Roman" pitchFamily="18" charset="0"/>
                <a:ea typeface="+mn-ea"/>
                <a:cs typeface="+mn-cs"/>
              </a:rPr>
              <a:t>factor die wordt toegepast op de WLL van een vlakke geweven hijsband of rondstrop om de WLL van een hijsband of hijsbandsamenstel te verkrijgen voor een bepaald soort samenstel of wijze van aanslaan</a:t>
            </a:r>
          </a:p>
          <a:p>
            <a:r>
              <a:rPr lang="nl-NL" sz="1200" b="0" i="0" u="none" strike="noStrike" kern="1200" baseline="0" dirty="0">
                <a:solidFill>
                  <a:schemeClr val="tx1"/>
                </a:solidFill>
                <a:latin typeface="Times New Roman" pitchFamily="18" charset="0"/>
                <a:ea typeface="+mn-ea"/>
                <a:cs typeface="+mn-cs"/>
              </a:rPr>
              <a:t>Deze factor is dus afhankelijk van de wijze van aanslaan</a:t>
            </a:r>
          </a:p>
          <a:p>
            <a:endParaRPr lang="nl-NL" sz="1200" b="0" i="0" u="none" strike="noStrike" kern="1200" baseline="0" dirty="0">
              <a:solidFill>
                <a:schemeClr val="tx1"/>
              </a:solidFill>
              <a:latin typeface="Times New Roman" pitchFamily="18" charset="0"/>
              <a:ea typeface="+mn-ea"/>
              <a:cs typeface="+mn-cs"/>
            </a:endParaRPr>
          </a:p>
          <a:p>
            <a:r>
              <a:rPr lang="nl-NL" sz="1200" b="1" i="0" u="none" strike="noStrike" kern="1200" baseline="0" dirty="0">
                <a:solidFill>
                  <a:schemeClr val="tx1"/>
                </a:solidFill>
                <a:latin typeface="Times New Roman" pitchFamily="18" charset="0"/>
                <a:ea typeface="+mn-ea"/>
                <a:cs typeface="+mn-cs"/>
              </a:rPr>
              <a:t>nominale lengte</a:t>
            </a:r>
          </a:p>
          <a:p>
            <a:r>
              <a:rPr lang="nl-NL" sz="1200" b="0" i="0" u="none" strike="noStrike" kern="1200" baseline="0" dirty="0">
                <a:solidFill>
                  <a:schemeClr val="tx1"/>
                </a:solidFill>
                <a:latin typeface="Times New Roman" pitchFamily="18" charset="0"/>
                <a:ea typeface="+mn-ea"/>
                <a:cs typeface="+mn-cs"/>
              </a:rPr>
              <a:t>gespecificeerde lengte van de hijsband, inclusief aansluitmiddelen, van draagpunt tot draagpunt (zie tabel 1)</a:t>
            </a:r>
          </a:p>
          <a:p>
            <a:endParaRPr lang="nl-NL" sz="1200" b="0" i="0" u="none" strike="noStrike" kern="1200" baseline="0" dirty="0">
              <a:solidFill>
                <a:schemeClr val="tx1"/>
              </a:solidFill>
              <a:latin typeface="Times New Roman" pitchFamily="18" charset="0"/>
              <a:ea typeface="+mn-ea"/>
              <a:cs typeface="+mn-cs"/>
            </a:endParaRPr>
          </a:p>
          <a:p>
            <a:endParaRPr lang="nl-NL" sz="1200" b="0" i="0" u="none" strike="noStrike" kern="1200" baseline="0" dirty="0">
              <a:solidFill>
                <a:schemeClr val="tx1"/>
              </a:solidFill>
              <a:latin typeface="Times New Roman" pitchFamily="18" charset="0"/>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6</a:t>
            </a:fld>
            <a:endParaRPr lang="nl-NL"/>
          </a:p>
        </p:txBody>
      </p:sp>
    </p:spTree>
    <p:extLst>
      <p:ext uri="{BB962C8B-B14F-4D97-AF65-F5344CB8AC3E}">
        <p14:creationId xmlns:p14="http://schemas.microsoft.com/office/powerpoint/2010/main" val="4134477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dirty="0"/>
              <a:t>De werklast (WLL: </a:t>
            </a:r>
            <a:r>
              <a:rPr lang="nl-NL" altLang="nl-NL" dirty="0" err="1"/>
              <a:t>Work</a:t>
            </a:r>
            <a:r>
              <a:rPr lang="nl-NL" altLang="nl-NL" dirty="0"/>
              <a:t> Load Limit) geeft de maximale last aan die een hijsband kan dragen en wordt aangegeven op het label van de hijsband. De door de fabrikant opgegeven werklast mag nooit worden overschreden. De </a:t>
            </a:r>
            <a:r>
              <a:rPr lang="nl-NL" altLang="nl-NL" dirty="0" err="1"/>
              <a:t>hijslusconstructie</a:t>
            </a:r>
            <a:r>
              <a:rPr lang="nl-NL" altLang="nl-NL" dirty="0"/>
              <a:t> is het meest kritische deel van de platte hijsband. </a:t>
            </a:r>
          </a:p>
          <a:p>
            <a:pPr eaLnBrk="1" hangingPunct="1"/>
            <a:r>
              <a:rPr lang="nl-NL" altLang="nl-NL" dirty="0"/>
              <a:t>Bij het rijgen of stroppen van hijsbanden (de ene lus door de andere lus gestoken) moeten de hijslussen inwendig versterkt zijn en moet de werklast met 20% worden gereduceerd.</a:t>
            </a:r>
          </a:p>
          <a:p>
            <a:pPr eaLnBrk="1" hangingPunct="1"/>
            <a:r>
              <a:rPr lang="nl-NL" altLang="nl-NL" dirty="0"/>
              <a:t>Direct hijsen = rechte lift</a:t>
            </a:r>
          </a:p>
          <a:p>
            <a:pPr eaLnBrk="1" hangingPunct="1"/>
            <a:r>
              <a:rPr lang="nl-NL" altLang="nl-NL" dirty="0"/>
              <a:t>Gestropt hijsen = </a:t>
            </a:r>
            <a:r>
              <a:rPr lang="nl-NL" altLang="nl-NL" dirty="0" err="1"/>
              <a:t>chocke</a:t>
            </a:r>
            <a:r>
              <a:rPr lang="nl-NL" altLang="nl-NL" baseline="0" dirty="0"/>
              <a:t> lift</a:t>
            </a:r>
            <a:endParaRPr lang="nl-NL" altLang="nl-NL" dirty="0"/>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7</a:t>
            </a:fld>
            <a:endParaRPr lang="nl-NL"/>
          </a:p>
        </p:txBody>
      </p:sp>
    </p:spTree>
    <p:extLst>
      <p:ext uri="{BB962C8B-B14F-4D97-AF65-F5344CB8AC3E}">
        <p14:creationId xmlns:p14="http://schemas.microsoft.com/office/powerpoint/2010/main" val="2031998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De hijsbanden worden voorzien van verschillende kleuren die een bepaalde werklast aangeven. Van de vlakke hijsbanden hoeft alleen de </a:t>
            </a:r>
            <a:r>
              <a:rPr lang="nl-NL" altLang="nl-NL" dirty="0" err="1"/>
              <a:t>lusbescherming</a:t>
            </a:r>
            <a:r>
              <a:rPr lang="nl-NL" altLang="nl-NL" dirty="0"/>
              <a:t> deze kleur te hebben. Bij de ronde hijsbanden heeft de gehele beschermhoes de voorgeschreven kleur. Ook worden de hijsbanden voorzien van één of meerdere lijnen in de lengterichting. Iedere lijn staat voor 1 ton. Echter, de werklast aangegeven op het label van de hijsband is altijd bepalend.</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8</a:t>
            </a:fld>
            <a:endParaRPr lang="nl-NL"/>
          </a:p>
        </p:txBody>
      </p:sp>
    </p:spTree>
    <p:extLst>
      <p:ext uri="{BB962C8B-B14F-4D97-AF65-F5344CB8AC3E}">
        <p14:creationId xmlns:p14="http://schemas.microsoft.com/office/powerpoint/2010/main" val="2356876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De gebruiker dient de gebruikersaanwijzing en de gebruiksvoorwaarden van de fabrikant of leverancier te kennen. De hijsband moet voorzien zijn van een duidelijk leesbaar label. Hijs nooit met een hijsband die in een slechte staat verkeert of is afgekeurd! De afkeurcriteria van de fabrikant zoals opgenomen in de gebruiksaanwijzing zijn hierin bepalend. Vernietig de afgekeurde hijsband alvorens deze weg te gooien. Reparaties aan de hijsband mogen alleen door een deskundige (geautoriseerd persoon) worden uitgevoerd. Overleg bij twijfel altijd vooraf met de leidinggevende of opdrachtgever.</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9</a:t>
            </a:fld>
            <a:endParaRPr lang="nl-NL"/>
          </a:p>
        </p:txBody>
      </p:sp>
    </p:spTree>
    <p:extLst>
      <p:ext uri="{BB962C8B-B14F-4D97-AF65-F5344CB8AC3E}">
        <p14:creationId xmlns:p14="http://schemas.microsoft.com/office/powerpoint/2010/main" val="2490651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De gebruiker dient de gebruikersaanwijzing en de gebruiksvoorwaarden van de fabrikant of leverancier te kennen. De hijsband moet voorzien zijn van een duidelijk leesbaar label. Hijs nooit met een hijsband die in een slechte staat verkeert of is afgekeurd! De afkeurcriteria van de fabrikant zoals opgenomen in de gebruiksaanwijzing zijn hierin bepalend. Vernietig de afgekeurde hijsband alvorens deze weg te gooien. Reparaties aan de hijsband mogen alleen door een deskundige (geautoriseerd persoon) worden uitgevoerd. Overleg bij twijfel altijd vooraf met de leidinggevende of opdrachtgever.</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10</a:t>
            </a:fld>
            <a:endParaRPr lang="nl-NL"/>
          </a:p>
        </p:txBody>
      </p:sp>
    </p:spTree>
    <p:extLst>
      <p:ext uri="{BB962C8B-B14F-4D97-AF65-F5344CB8AC3E}">
        <p14:creationId xmlns:p14="http://schemas.microsoft.com/office/powerpoint/2010/main" val="15180010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 dia">
    <p:spTree>
      <p:nvGrpSpPr>
        <p:cNvPr id="1" name=""/>
        <p:cNvGrpSpPr/>
        <p:nvPr/>
      </p:nvGrpSpPr>
      <p:grpSpPr>
        <a:xfrm>
          <a:off x="0" y="0"/>
          <a:ext cx="0" cy="0"/>
          <a:chOff x="0" y="0"/>
          <a:chExt cx="0" cy="0"/>
        </a:xfrm>
      </p:grpSpPr>
      <p:pic>
        <p:nvPicPr>
          <p:cNvPr id="1026" name="Picture 2" descr="D:\Temp\Sjablonen 25 jaar\logo-powerpoint.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34535"/>
          <a:stretch/>
        </p:blipFill>
        <p:spPr bwMode="auto">
          <a:xfrm>
            <a:off x="572400" y="0"/>
            <a:ext cx="5400000" cy="1009650"/>
          </a:xfrm>
          <a:prstGeom prst="rect">
            <a:avLst/>
          </a:prstGeom>
          <a:noFill/>
          <a:extLst>
            <a:ext uri="{909E8E84-426E-40DD-AFC4-6F175D3DCCD1}">
              <a14:hiddenFill xmlns:a14="http://schemas.microsoft.com/office/drawing/2010/main">
                <a:solidFill>
                  <a:srgbClr val="FFFFFF"/>
                </a:solidFill>
              </a14:hiddenFill>
            </a:ext>
          </a:extLst>
        </p:spPr>
      </p:pic>
      <p:sp>
        <p:nvSpPr>
          <p:cNvPr id="11" name="Tijdelijke aanduiding voor afbeelding 10"/>
          <p:cNvSpPr>
            <a:spLocks noGrp="1"/>
          </p:cNvSpPr>
          <p:nvPr>
            <p:ph type="pic" sz="quarter" idx="12"/>
          </p:nvPr>
        </p:nvSpPr>
        <p:spPr>
          <a:xfrm>
            <a:off x="-32" y="966553"/>
            <a:ext cx="9144000" cy="5391406"/>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0 h 5143500"/>
              <a:gd name="connsiteX0" fmla="*/ 0 w 9144000"/>
              <a:gd name="connsiteY0" fmla="*/ 500042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500042 h 5143500"/>
              <a:gd name="connsiteX0" fmla="*/ 0 w 9144000"/>
              <a:gd name="connsiteY0" fmla="*/ 500042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500042 h 5143500"/>
              <a:gd name="connsiteX0" fmla="*/ 0 w 9144000"/>
              <a:gd name="connsiteY0" fmla="*/ 500042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500042 h 5143500"/>
              <a:gd name="connsiteX0" fmla="*/ 0 w 9144000"/>
              <a:gd name="connsiteY0" fmla="*/ 529475 h 5172933"/>
              <a:gd name="connsiteX1" fmla="*/ 9144000 w 9144000"/>
              <a:gd name="connsiteY1" fmla="*/ 29433 h 5172933"/>
              <a:gd name="connsiteX2" fmla="*/ 9144000 w 9144000"/>
              <a:gd name="connsiteY2" fmla="*/ 5172933 h 5172933"/>
              <a:gd name="connsiteX3" fmla="*/ 0 w 9144000"/>
              <a:gd name="connsiteY3" fmla="*/ 5172933 h 5172933"/>
              <a:gd name="connsiteX4" fmla="*/ 0 w 9144000"/>
              <a:gd name="connsiteY4" fmla="*/ 529475 h 5172933"/>
              <a:gd name="connsiteX0" fmla="*/ 0 w 9144000"/>
              <a:gd name="connsiteY0" fmla="*/ 529475 h 5172933"/>
              <a:gd name="connsiteX1" fmla="*/ 9144000 w 9144000"/>
              <a:gd name="connsiteY1" fmla="*/ 29433 h 5172933"/>
              <a:gd name="connsiteX2" fmla="*/ 9144000 w 9144000"/>
              <a:gd name="connsiteY2" fmla="*/ 5172933 h 5172933"/>
              <a:gd name="connsiteX3" fmla="*/ 0 w 9144000"/>
              <a:gd name="connsiteY3" fmla="*/ 5172933 h 5172933"/>
              <a:gd name="connsiteX4" fmla="*/ 0 w 9144000"/>
              <a:gd name="connsiteY4" fmla="*/ 529475 h 5172933"/>
              <a:gd name="connsiteX0" fmla="*/ 0 w 9144000"/>
              <a:gd name="connsiteY0" fmla="*/ 529475 h 5172933"/>
              <a:gd name="connsiteX1" fmla="*/ 9144000 w 9144000"/>
              <a:gd name="connsiteY1" fmla="*/ 29433 h 5172933"/>
              <a:gd name="connsiteX2" fmla="*/ 9144000 w 9144000"/>
              <a:gd name="connsiteY2" fmla="*/ 5172933 h 5172933"/>
              <a:gd name="connsiteX3" fmla="*/ 0 w 9144000"/>
              <a:gd name="connsiteY3" fmla="*/ 5172933 h 5172933"/>
              <a:gd name="connsiteX4" fmla="*/ 0 w 9144000"/>
              <a:gd name="connsiteY4" fmla="*/ 529475 h 5172933"/>
              <a:gd name="connsiteX0" fmla="*/ 0 w 9144000"/>
              <a:gd name="connsiteY0" fmla="*/ 529475 h 5172933"/>
              <a:gd name="connsiteX1" fmla="*/ 9144000 w 9144000"/>
              <a:gd name="connsiteY1" fmla="*/ 29433 h 5172933"/>
              <a:gd name="connsiteX2" fmla="*/ 9144000 w 9144000"/>
              <a:gd name="connsiteY2" fmla="*/ 5172933 h 5172933"/>
              <a:gd name="connsiteX3" fmla="*/ 0 w 9144000"/>
              <a:gd name="connsiteY3" fmla="*/ 5172933 h 5172933"/>
              <a:gd name="connsiteX4" fmla="*/ 0 w 9144000"/>
              <a:gd name="connsiteY4" fmla="*/ 529475 h 5172933"/>
              <a:gd name="connsiteX0" fmla="*/ 0 w 9144000"/>
              <a:gd name="connsiteY0" fmla="*/ 529475 h 5530099"/>
              <a:gd name="connsiteX1" fmla="*/ 9144000 w 9144000"/>
              <a:gd name="connsiteY1" fmla="*/ 29433 h 5530099"/>
              <a:gd name="connsiteX2" fmla="*/ 9144000 w 9144000"/>
              <a:gd name="connsiteY2" fmla="*/ 5172933 h 5530099"/>
              <a:gd name="connsiteX3" fmla="*/ 0 w 9144000"/>
              <a:gd name="connsiteY3" fmla="*/ 5530099 h 5530099"/>
              <a:gd name="connsiteX4" fmla="*/ 0 w 9144000"/>
              <a:gd name="connsiteY4" fmla="*/ 529475 h 5530099"/>
              <a:gd name="connsiteX0" fmla="*/ 0 w 9144000"/>
              <a:gd name="connsiteY0" fmla="*/ 529475 h 5530099"/>
              <a:gd name="connsiteX1" fmla="*/ 9144000 w 9144000"/>
              <a:gd name="connsiteY1" fmla="*/ 29433 h 5530099"/>
              <a:gd name="connsiteX2" fmla="*/ 9144000 w 9144000"/>
              <a:gd name="connsiteY2" fmla="*/ 5530099 h 5530099"/>
              <a:gd name="connsiteX3" fmla="*/ 0 w 9144000"/>
              <a:gd name="connsiteY3" fmla="*/ 5530099 h 5530099"/>
              <a:gd name="connsiteX4" fmla="*/ 0 w 9144000"/>
              <a:gd name="connsiteY4" fmla="*/ 529475 h 553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530099">
                <a:moveTo>
                  <a:pt x="0" y="529475"/>
                </a:moveTo>
                <a:cubicBezTo>
                  <a:pt x="3857097" y="0"/>
                  <a:pt x="7679212" y="50624"/>
                  <a:pt x="9144000" y="29433"/>
                </a:cubicBezTo>
                <a:lnTo>
                  <a:pt x="9144000" y="5530099"/>
                </a:lnTo>
                <a:lnTo>
                  <a:pt x="0" y="5530099"/>
                </a:lnTo>
                <a:lnTo>
                  <a:pt x="0" y="529475"/>
                </a:lnTo>
                <a:close/>
              </a:path>
            </a:pathLst>
          </a:custGeom>
        </p:spPr>
        <p:txBody>
          <a:bodyPr/>
          <a:lstStyle/>
          <a:p>
            <a:r>
              <a:rPr lang="nl-NL"/>
              <a:t>Klik op het pictogram als u een afbeelding wilt toevoegen</a:t>
            </a:r>
          </a:p>
        </p:txBody>
      </p:sp>
      <p:sp>
        <p:nvSpPr>
          <p:cNvPr id="2" name="Titel 1"/>
          <p:cNvSpPr>
            <a:spLocks noGrp="1"/>
          </p:cNvSpPr>
          <p:nvPr>
            <p:ph type="ctrTitle" hasCustomPrompt="1"/>
          </p:nvPr>
        </p:nvSpPr>
        <p:spPr>
          <a:xfrm>
            <a:off x="442938" y="2000240"/>
            <a:ext cx="8243862" cy="1470025"/>
          </a:xfrm>
        </p:spPr>
        <p:txBody>
          <a:bodyPr>
            <a:noAutofit/>
          </a:bodyPr>
          <a:lstStyle>
            <a:lvl1pPr>
              <a:defRPr sz="4800" baseline="0">
                <a:solidFill>
                  <a:schemeClr val="bg1"/>
                </a:solidFill>
              </a:defRPr>
            </a:lvl1pPr>
          </a:lstStyle>
          <a:p>
            <a:r>
              <a:rPr lang="nl-NL" dirty="0"/>
              <a:t>Titel van de presentatie</a:t>
            </a:r>
          </a:p>
        </p:txBody>
      </p:sp>
      <p:sp>
        <p:nvSpPr>
          <p:cNvPr id="3" name="Ondertitel 2"/>
          <p:cNvSpPr>
            <a:spLocks noGrp="1"/>
          </p:cNvSpPr>
          <p:nvPr>
            <p:ph type="subTitle" idx="1" hasCustomPrompt="1"/>
          </p:nvPr>
        </p:nvSpPr>
        <p:spPr>
          <a:xfrm>
            <a:off x="471486" y="5492789"/>
            <a:ext cx="8215314" cy="507979"/>
          </a:xfrm>
        </p:spPr>
        <p:txBody>
          <a:bodyPr>
            <a:normAutofit/>
          </a:bodyPr>
          <a:lstStyle>
            <a:lvl1pPr marL="0" indent="0" algn="l">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Typ hier je naam en functie</a:t>
            </a:r>
          </a:p>
        </p:txBody>
      </p:sp>
      <p:sp>
        <p:nvSpPr>
          <p:cNvPr id="7" name="Rechthoek 6"/>
          <p:cNvSpPr/>
          <p:nvPr userDrawn="1"/>
        </p:nvSpPr>
        <p:spPr>
          <a:xfrm>
            <a:off x="357158" y="6357958"/>
            <a:ext cx="2857520" cy="500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ndaard dia">
    <p:spTree>
      <p:nvGrpSpPr>
        <p:cNvPr id="1" name=""/>
        <p:cNvGrpSpPr/>
        <p:nvPr/>
      </p:nvGrpSpPr>
      <p:grpSpPr>
        <a:xfrm>
          <a:off x="0" y="0"/>
          <a:ext cx="0" cy="0"/>
          <a:chOff x="0" y="0"/>
          <a:chExt cx="0" cy="0"/>
        </a:xfrm>
      </p:grpSpPr>
      <p:sp>
        <p:nvSpPr>
          <p:cNvPr id="10" name="Tijdelijke aanduiding voor tekst 8"/>
          <p:cNvSpPr>
            <a:spLocks noGrp="1"/>
          </p:cNvSpPr>
          <p:nvPr>
            <p:ph type="body" sz="quarter" idx="10"/>
          </p:nvPr>
        </p:nvSpPr>
        <p:spPr>
          <a:xfrm>
            <a:off x="460495" y="1714488"/>
            <a:ext cx="8215313" cy="4429156"/>
          </a:xfrm>
        </p:spPr>
        <p:txBody>
          <a:bodyPr/>
          <a:lstStyle>
            <a:lvl4pPr marL="542925" indent="-180975">
              <a:defRPr/>
            </a:lvl4pPr>
            <a:lvl5pPr marL="712788" indent="-169863">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6" name="Titel 5"/>
          <p:cNvSpPr>
            <a:spLocks noGrp="1"/>
          </p:cNvSpPr>
          <p:nvPr>
            <p:ph type="title"/>
          </p:nvPr>
        </p:nvSpPr>
        <p:spPr>
          <a:xfrm>
            <a:off x="457200" y="71414"/>
            <a:ext cx="8258204" cy="1071570"/>
          </a:xfrm>
        </p:spPr>
        <p:txBody>
          <a:bodyPr/>
          <a:lstStyle/>
          <a:p>
            <a:r>
              <a:rPr lang="nl-NL"/>
              <a:t>Klik om de stijl te bewerken</a:t>
            </a:r>
            <a:endParaRPr lang="nl-NL" dirty="0"/>
          </a:p>
        </p:txBody>
      </p:sp>
      <p:sp>
        <p:nvSpPr>
          <p:cNvPr id="9" name="Tijdelijke aanduiding voor dianummer 4"/>
          <p:cNvSpPr>
            <a:spLocks noGrp="1"/>
          </p:cNvSpPr>
          <p:nvPr>
            <p:ph type="sldNum" sz="quarter" idx="11"/>
          </p:nvPr>
        </p:nvSpPr>
        <p:spPr>
          <a:xfrm>
            <a:off x="8319600" y="6362720"/>
            <a:ext cx="468562" cy="365125"/>
          </a:xfrm>
        </p:spPr>
        <p:txBody>
          <a:bodyPr/>
          <a:lstStyle/>
          <a:p>
            <a:fld id="{5D7EF3CC-C1DC-45C6-BBBC-4CCFE3D70B1B}" type="slidenum">
              <a:rPr lang="nl-NL" smtClean="0"/>
              <a:pPr/>
              <a:t>‹nr.›</a:t>
            </a:fld>
            <a:endParaRPr lang="nl-NL" dirty="0"/>
          </a:p>
        </p:txBody>
      </p:sp>
      <p:sp>
        <p:nvSpPr>
          <p:cNvPr id="11" name="Tijdelijke aanduiding voor voettekst 5"/>
          <p:cNvSpPr>
            <a:spLocks noGrp="1"/>
          </p:cNvSpPr>
          <p:nvPr>
            <p:ph type="ftr" sz="quarter" idx="12"/>
          </p:nvPr>
        </p:nvSpPr>
        <p:spPr>
          <a:xfrm>
            <a:off x="5428800" y="6362720"/>
            <a:ext cx="2880000" cy="365125"/>
          </a:xfrm>
        </p:spPr>
        <p:txBody>
          <a:bodyPr/>
          <a:lstStyle/>
          <a:p>
            <a:r>
              <a:rPr lang="nl-NL" dirty="0"/>
              <a:t>Titel van de presentatie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laatjes, tabellen, grafiek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9" name="Tijdelijke aanduiding voor dianummer 4"/>
          <p:cNvSpPr>
            <a:spLocks noGrp="1"/>
          </p:cNvSpPr>
          <p:nvPr>
            <p:ph type="sldNum" sz="quarter" idx="11"/>
          </p:nvPr>
        </p:nvSpPr>
        <p:spPr>
          <a:xfrm>
            <a:off x="8319600" y="6362720"/>
            <a:ext cx="468562" cy="365125"/>
          </a:xfrm>
        </p:spPr>
        <p:txBody>
          <a:bodyPr/>
          <a:lstStyle/>
          <a:p>
            <a:fld id="{5D7EF3CC-C1DC-45C6-BBBC-4CCFE3D70B1B}" type="slidenum">
              <a:rPr lang="nl-NL" smtClean="0"/>
              <a:pPr/>
              <a:t>‹nr.›</a:t>
            </a:fld>
            <a:endParaRPr lang="nl-NL" dirty="0"/>
          </a:p>
        </p:txBody>
      </p:sp>
      <p:sp>
        <p:nvSpPr>
          <p:cNvPr id="10" name="Tijdelijke aanduiding voor voettekst 5"/>
          <p:cNvSpPr>
            <a:spLocks noGrp="1"/>
          </p:cNvSpPr>
          <p:nvPr>
            <p:ph type="ftr" sz="quarter" idx="12"/>
          </p:nvPr>
        </p:nvSpPr>
        <p:spPr>
          <a:xfrm>
            <a:off x="5428800" y="6362720"/>
            <a:ext cx="2880000" cy="365125"/>
          </a:xfrm>
        </p:spPr>
        <p:txBody>
          <a:bodyPr/>
          <a:lstStyle/>
          <a:p>
            <a:r>
              <a:rPr lang="nl-NL" dirty="0"/>
              <a:t>Titel van de presentatie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kst en 1 foto">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7" name="Tijdelijke aanduiding voor afbeelding 9"/>
          <p:cNvSpPr>
            <a:spLocks noGrp="1"/>
          </p:cNvSpPr>
          <p:nvPr>
            <p:ph type="pic" sz="quarter" idx="12"/>
          </p:nvPr>
        </p:nvSpPr>
        <p:spPr>
          <a:xfrm>
            <a:off x="4754443" y="1428736"/>
            <a:ext cx="3950079" cy="4659699"/>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473368 h 4659699"/>
              <a:gd name="connsiteX4" fmla="*/ 0 w 3929062"/>
              <a:gd name="connsiteY4" fmla="*/ 4659699 h 4659699"/>
              <a:gd name="connsiteX5" fmla="*/ 0 w 3929062"/>
              <a:gd name="connsiteY5" fmla="*/ 87753 h 4659699"/>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259006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616172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557254 w 3929062"/>
              <a:gd name="connsiteY3" fmla="*/ 4222767 h 4659699"/>
              <a:gd name="connsiteX4" fmla="*/ 0 w 3929062"/>
              <a:gd name="connsiteY4" fmla="*/ 4659699 h 4659699"/>
              <a:gd name="connsiteX5" fmla="*/ 0 w 3929062"/>
              <a:gd name="connsiteY5" fmla="*/ 87753 h 4659699"/>
              <a:gd name="connsiteX0" fmla="*/ 0 w 3950079"/>
              <a:gd name="connsiteY0" fmla="*/ 87753 h 4659699"/>
              <a:gd name="connsiteX1" fmla="*/ 3929062 w 3950079"/>
              <a:gd name="connsiteY1" fmla="*/ 16339 h 4659699"/>
              <a:gd name="connsiteX2" fmla="*/ 3929062 w 3950079"/>
              <a:gd name="connsiteY2" fmla="*/ 2016589 h 4659699"/>
              <a:gd name="connsiteX3" fmla="*/ 3946645 w 3950079"/>
              <a:gd name="connsiteY3" fmla="*/ 4650380 h 4659699"/>
              <a:gd name="connsiteX4" fmla="*/ 0 w 3950079"/>
              <a:gd name="connsiteY4" fmla="*/ 4659699 h 4659699"/>
              <a:gd name="connsiteX5" fmla="*/ 0 w 3950079"/>
              <a:gd name="connsiteY5" fmla="*/ 87753 h 4659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0079" h="4659699">
                <a:moveTo>
                  <a:pt x="0" y="87753"/>
                </a:moveTo>
                <a:cubicBezTo>
                  <a:pt x="1355925" y="0"/>
                  <a:pt x="2618765" y="21880"/>
                  <a:pt x="3929062" y="16339"/>
                </a:cubicBezTo>
                <a:lnTo>
                  <a:pt x="3929062" y="2016589"/>
                </a:lnTo>
                <a:cubicBezTo>
                  <a:pt x="3925628" y="2835515"/>
                  <a:pt x="3950079" y="3831454"/>
                  <a:pt x="3946645" y="4650380"/>
                </a:cubicBezTo>
                <a:lnTo>
                  <a:pt x="0" y="4659699"/>
                </a:lnTo>
                <a:lnTo>
                  <a:pt x="0" y="87753"/>
                </a:lnTo>
                <a:close/>
              </a:path>
            </a:pathLst>
          </a:custGeom>
        </p:spPr>
        <p:txBody>
          <a:bodyPr/>
          <a:lstStyle/>
          <a:p>
            <a:r>
              <a:rPr lang="nl-NL"/>
              <a:t>Klik op het pictogram als u een afbeelding wilt toevoegen</a:t>
            </a:r>
          </a:p>
        </p:txBody>
      </p:sp>
      <p:sp>
        <p:nvSpPr>
          <p:cNvPr id="10" name="Tijdelijke aanduiding voor tekst 13"/>
          <p:cNvSpPr>
            <a:spLocks noGrp="1"/>
          </p:cNvSpPr>
          <p:nvPr>
            <p:ph type="body" sz="quarter" idx="14"/>
          </p:nvPr>
        </p:nvSpPr>
        <p:spPr>
          <a:xfrm>
            <a:off x="457530" y="1714488"/>
            <a:ext cx="4000500" cy="4429156"/>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dianummer 7"/>
          <p:cNvSpPr>
            <a:spLocks noGrp="1"/>
          </p:cNvSpPr>
          <p:nvPr>
            <p:ph type="sldNum" sz="quarter" idx="15"/>
          </p:nvPr>
        </p:nvSpPr>
        <p:spPr/>
        <p:txBody>
          <a:bodyPr/>
          <a:lstStyle/>
          <a:p>
            <a:fld id="{5D7EF3CC-C1DC-45C6-BBBC-4CCFE3D70B1B}" type="slidenum">
              <a:rPr lang="nl-NL" smtClean="0"/>
              <a:pPr/>
              <a:t>‹nr.›</a:t>
            </a:fld>
            <a:endParaRPr lang="nl-NL"/>
          </a:p>
        </p:txBody>
      </p:sp>
      <p:sp>
        <p:nvSpPr>
          <p:cNvPr id="9" name="Tijdelijke aanduiding voor voettekst 8"/>
          <p:cNvSpPr>
            <a:spLocks noGrp="1"/>
          </p:cNvSpPr>
          <p:nvPr>
            <p:ph type="ftr" sz="quarter" idx="16"/>
          </p:nvPr>
        </p:nvSpPr>
        <p:spPr/>
        <p:txBody>
          <a:bodyPr/>
          <a:lstStyle/>
          <a:p>
            <a:r>
              <a:rPr lang="nl-NL" dirty="0"/>
              <a:t>Titel van de presentatie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 en 2 foto'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10" name="Tijdelijke aanduiding voor afbeelding 9"/>
          <p:cNvSpPr>
            <a:spLocks noGrp="1"/>
          </p:cNvSpPr>
          <p:nvPr>
            <p:ph type="pic" sz="quarter" idx="12"/>
          </p:nvPr>
        </p:nvSpPr>
        <p:spPr>
          <a:xfrm>
            <a:off x="4754443" y="1428736"/>
            <a:ext cx="3929062" cy="2016589"/>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9062" h="2016589">
                <a:moveTo>
                  <a:pt x="0" y="87753"/>
                </a:moveTo>
                <a:cubicBezTo>
                  <a:pt x="1355925" y="0"/>
                  <a:pt x="2618765" y="21880"/>
                  <a:pt x="3929062" y="16339"/>
                </a:cubicBezTo>
                <a:lnTo>
                  <a:pt x="3929062" y="2016589"/>
                </a:lnTo>
                <a:lnTo>
                  <a:pt x="0" y="2016589"/>
                </a:lnTo>
                <a:lnTo>
                  <a:pt x="0" y="87753"/>
                </a:lnTo>
                <a:close/>
              </a:path>
            </a:pathLst>
          </a:custGeom>
        </p:spPr>
        <p:txBody>
          <a:bodyPr/>
          <a:lstStyle/>
          <a:p>
            <a:r>
              <a:rPr lang="nl-NL"/>
              <a:t>Klik op het pictogram als u een afbeelding wilt toevoegen</a:t>
            </a:r>
          </a:p>
        </p:txBody>
      </p:sp>
      <p:sp>
        <p:nvSpPr>
          <p:cNvPr id="15" name="Tijdelijke aanduiding voor tekst 13"/>
          <p:cNvSpPr>
            <a:spLocks noGrp="1"/>
          </p:cNvSpPr>
          <p:nvPr>
            <p:ph type="body" sz="quarter" idx="14"/>
          </p:nvPr>
        </p:nvSpPr>
        <p:spPr>
          <a:xfrm>
            <a:off x="457530" y="1714517"/>
            <a:ext cx="4000500" cy="4429127"/>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4" name="Tijdelijke aanduiding voor afbeelding 15"/>
          <p:cNvSpPr>
            <a:spLocks noGrp="1"/>
          </p:cNvSpPr>
          <p:nvPr>
            <p:ph type="pic" sz="quarter" idx="15"/>
          </p:nvPr>
        </p:nvSpPr>
        <p:spPr>
          <a:xfrm>
            <a:off x="4765075" y="3857628"/>
            <a:ext cx="3929063" cy="2214582"/>
          </a:xfrm>
        </p:spPr>
        <p:txBody>
          <a:bodyPr/>
          <a:lstStyle/>
          <a:p>
            <a:r>
              <a:rPr lang="nl-NL"/>
              <a:t>Klik op het pictogram als u een afbeelding wilt toevoegen</a:t>
            </a:r>
          </a:p>
        </p:txBody>
      </p:sp>
      <p:sp>
        <p:nvSpPr>
          <p:cNvPr id="9" name="Tijdelijke aanduiding voor dianummer 8"/>
          <p:cNvSpPr>
            <a:spLocks noGrp="1"/>
          </p:cNvSpPr>
          <p:nvPr>
            <p:ph type="sldNum" sz="quarter" idx="16"/>
          </p:nvPr>
        </p:nvSpPr>
        <p:spPr/>
        <p:txBody>
          <a:bodyPr/>
          <a:lstStyle/>
          <a:p>
            <a:fld id="{5D7EF3CC-C1DC-45C6-BBBC-4CCFE3D70B1B}" type="slidenum">
              <a:rPr lang="nl-NL" smtClean="0"/>
              <a:pPr/>
              <a:t>‹nr.›</a:t>
            </a:fld>
            <a:endParaRPr lang="nl-NL"/>
          </a:p>
        </p:txBody>
      </p:sp>
      <p:sp>
        <p:nvSpPr>
          <p:cNvPr id="11" name="Tijdelijke aanduiding voor voettekst 10"/>
          <p:cNvSpPr>
            <a:spLocks noGrp="1"/>
          </p:cNvSpPr>
          <p:nvPr>
            <p:ph type="ftr" sz="quarter" idx="17"/>
          </p:nvPr>
        </p:nvSpPr>
        <p:spPr/>
        <p:txBody>
          <a:bodyPr/>
          <a:lstStyle/>
          <a:p>
            <a:r>
              <a:rPr lang="nl-NL" dirty="0"/>
              <a:t>Titel van de presentatie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 foto">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8" name="Tijdelijke aanduiding voor afbeelding 9"/>
          <p:cNvSpPr>
            <a:spLocks noGrp="1"/>
          </p:cNvSpPr>
          <p:nvPr>
            <p:ph type="pic" sz="quarter" idx="13"/>
          </p:nvPr>
        </p:nvSpPr>
        <p:spPr>
          <a:xfrm>
            <a:off x="488889" y="1428737"/>
            <a:ext cx="8213215" cy="4702226"/>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500018 h 4457029"/>
              <a:gd name="connsiteX1" fmla="*/ 3929062 w 3929062"/>
              <a:gd name="connsiteY1" fmla="*/ 0 h 4457029"/>
              <a:gd name="connsiteX2" fmla="*/ 3929062 w 3929062"/>
              <a:gd name="connsiteY2" fmla="*/ 2000250 h 4457029"/>
              <a:gd name="connsiteX3" fmla="*/ 3918761 w 3929062"/>
              <a:gd name="connsiteY3" fmla="*/ 4457029 h 4457029"/>
              <a:gd name="connsiteX4" fmla="*/ 0 w 3929062"/>
              <a:gd name="connsiteY4" fmla="*/ 4429070 h 4457029"/>
              <a:gd name="connsiteX5" fmla="*/ 0 w 3929062"/>
              <a:gd name="connsiteY5" fmla="*/ 500018 h 4457029"/>
              <a:gd name="connsiteX0" fmla="*/ 0 w 3929062"/>
              <a:gd name="connsiteY0" fmla="*/ 357166 h 4314177"/>
              <a:gd name="connsiteX1" fmla="*/ 3929062 w 3929062"/>
              <a:gd name="connsiteY1" fmla="*/ 0 h 4314177"/>
              <a:gd name="connsiteX2" fmla="*/ 3929062 w 3929062"/>
              <a:gd name="connsiteY2" fmla="*/ 1857398 h 4314177"/>
              <a:gd name="connsiteX3" fmla="*/ 3918761 w 3929062"/>
              <a:gd name="connsiteY3" fmla="*/ 4314177 h 4314177"/>
              <a:gd name="connsiteX4" fmla="*/ 0 w 3929062"/>
              <a:gd name="connsiteY4" fmla="*/ 4286218 h 4314177"/>
              <a:gd name="connsiteX5" fmla="*/ 0 w 3929062"/>
              <a:gd name="connsiteY5" fmla="*/ 357166 h 4314177"/>
              <a:gd name="connsiteX0" fmla="*/ 0 w 3930332"/>
              <a:gd name="connsiteY0" fmla="*/ 309463 h 4314177"/>
              <a:gd name="connsiteX1" fmla="*/ 3930332 w 3930332"/>
              <a:gd name="connsiteY1" fmla="*/ 0 h 4314177"/>
              <a:gd name="connsiteX2" fmla="*/ 3930332 w 3930332"/>
              <a:gd name="connsiteY2" fmla="*/ 1857398 h 4314177"/>
              <a:gd name="connsiteX3" fmla="*/ 3920031 w 3930332"/>
              <a:gd name="connsiteY3" fmla="*/ 4314177 h 4314177"/>
              <a:gd name="connsiteX4" fmla="*/ 1270 w 3930332"/>
              <a:gd name="connsiteY4" fmla="*/ 4286218 h 4314177"/>
              <a:gd name="connsiteX5" fmla="*/ 0 w 3930332"/>
              <a:gd name="connsiteY5" fmla="*/ 309463 h 4314177"/>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8155014"/>
              <a:gd name="connsiteY0" fmla="*/ 480927 h 4485641"/>
              <a:gd name="connsiteX1" fmla="*/ 8155014 w 8155014"/>
              <a:gd name="connsiteY1" fmla="*/ 0 h 4485641"/>
              <a:gd name="connsiteX2" fmla="*/ 3930332 w 8155014"/>
              <a:gd name="connsiteY2" fmla="*/ 2028862 h 4485641"/>
              <a:gd name="connsiteX3" fmla="*/ 3920031 w 8155014"/>
              <a:gd name="connsiteY3" fmla="*/ 4485641 h 4485641"/>
              <a:gd name="connsiteX4" fmla="*/ 1270 w 8155014"/>
              <a:gd name="connsiteY4" fmla="*/ 4457682 h 4485641"/>
              <a:gd name="connsiteX5" fmla="*/ 0 w 8155014"/>
              <a:gd name="connsiteY5" fmla="*/ 480927 h 4485641"/>
              <a:gd name="connsiteX0" fmla="*/ 0 w 8155014"/>
              <a:gd name="connsiteY0" fmla="*/ 480927 h 4485641"/>
              <a:gd name="connsiteX1" fmla="*/ 8155014 w 8155014"/>
              <a:gd name="connsiteY1" fmla="*/ 0 h 4485641"/>
              <a:gd name="connsiteX2" fmla="*/ 8145142 w 8155014"/>
              <a:gd name="connsiteY2" fmla="*/ 2028862 h 4485641"/>
              <a:gd name="connsiteX3" fmla="*/ 3920031 w 8155014"/>
              <a:gd name="connsiteY3" fmla="*/ 4485641 h 4485641"/>
              <a:gd name="connsiteX4" fmla="*/ 1270 w 8155014"/>
              <a:gd name="connsiteY4" fmla="*/ 4457682 h 4485641"/>
              <a:gd name="connsiteX5" fmla="*/ 0 w 8155014"/>
              <a:gd name="connsiteY5" fmla="*/ 480927 h 4485641"/>
              <a:gd name="connsiteX0" fmla="*/ 0 w 8155014"/>
              <a:gd name="connsiteY0" fmla="*/ 480927 h 4485641"/>
              <a:gd name="connsiteX1" fmla="*/ 8155014 w 8155014"/>
              <a:gd name="connsiteY1" fmla="*/ 0 h 4485641"/>
              <a:gd name="connsiteX2" fmla="*/ 8145142 w 8155014"/>
              <a:gd name="connsiteY2" fmla="*/ 2028862 h 4485641"/>
              <a:gd name="connsiteX3" fmla="*/ 8134841 w 8155014"/>
              <a:gd name="connsiteY3" fmla="*/ 4485641 h 4485641"/>
              <a:gd name="connsiteX4" fmla="*/ 1270 w 8155014"/>
              <a:gd name="connsiteY4" fmla="*/ 4457682 h 4485641"/>
              <a:gd name="connsiteX5" fmla="*/ 0 w 8155014"/>
              <a:gd name="connsiteY5" fmla="*/ 480927 h 4485641"/>
              <a:gd name="connsiteX0" fmla="*/ 0 w 8155014"/>
              <a:gd name="connsiteY0" fmla="*/ 480927 h 4485641"/>
              <a:gd name="connsiteX1" fmla="*/ 8155014 w 8155014"/>
              <a:gd name="connsiteY1" fmla="*/ 0 h 4485641"/>
              <a:gd name="connsiteX2" fmla="*/ 8145142 w 8155014"/>
              <a:gd name="connsiteY2" fmla="*/ 2028862 h 4485641"/>
              <a:gd name="connsiteX3" fmla="*/ 8134841 w 8155014"/>
              <a:gd name="connsiteY3" fmla="*/ 4485641 h 4485641"/>
              <a:gd name="connsiteX4" fmla="*/ 1270 w 8155014"/>
              <a:gd name="connsiteY4" fmla="*/ 4457682 h 4485641"/>
              <a:gd name="connsiteX5" fmla="*/ 0 w 8155014"/>
              <a:gd name="connsiteY5" fmla="*/ 480927 h 4485641"/>
              <a:gd name="connsiteX0" fmla="*/ 0 w 8155014"/>
              <a:gd name="connsiteY0" fmla="*/ 480927 h 4485641"/>
              <a:gd name="connsiteX1" fmla="*/ 8155014 w 8155014"/>
              <a:gd name="connsiteY1" fmla="*/ 0 h 4485641"/>
              <a:gd name="connsiteX2" fmla="*/ 8145142 w 8155014"/>
              <a:gd name="connsiteY2" fmla="*/ 2028862 h 4485641"/>
              <a:gd name="connsiteX3" fmla="*/ 8134841 w 8155014"/>
              <a:gd name="connsiteY3" fmla="*/ 4485641 h 4485641"/>
              <a:gd name="connsiteX4" fmla="*/ 1270 w 8155014"/>
              <a:gd name="connsiteY4" fmla="*/ 4457682 h 4485641"/>
              <a:gd name="connsiteX5" fmla="*/ 0 w 8155014"/>
              <a:gd name="connsiteY5" fmla="*/ 480927 h 4485641"/>
              <a:gd name="connsiteX0" fmla="*/ 0 w 8155014"/>
              <a:gd name="connsiteY0" fmla="*/ 480927 h 4485641"/>
              <a:gd name="connsiteX1" fmla="*/ 8155014 w 8155014"/>
              <a:gd name="connsiteY1" fmla="*/ 0 h 4485641"/>
              <a:gd name="connsiteX2" fmla="*/ 8145142 w 8155014"/>
              <a:gd name="connsiteY2" fmla="*/ 2028862 h 4485641"/>
              <a:gd name="connsiteX3" fmla="*/ 8134841 w 8155014"/>
              <a:gd name="connsiteY3" fmla="*/ 4485641 h 4485641"/>
              <a:gd name="connsiteX4" fmla="*/ 1270 w 8155014"/>
              <a:gd name="connsiteY4" fmla="*/ 4457682 h 4485641"/>
              <a:gd name="connsiteX5" fmla="*/ 0 w 8155014"/>
              <a:gd name="connsiteY5" fmla="*/ 480927 h 4485641"/>
              <a:gd name="connsiteX0" fmla="*/ 0 w 8159748"/>
              <a:gd name="connsiteY0" fmla="*/ 452340 h 4457054"/>
              <a:gd name="connsiteX1" fmla="*/ 8159748 w 8159748"/>
              <a:gd name="connsiteY1" fmla="*/ 0 h 4457054"/>
              <a:gd name="connsiteX2" fmla="*/ 8145142 w 8159748"/>
              <a:gd name="connsiteY2" fmla="*/ 2000275 h 4457054"/>
              <a:gd name="connsiteX3" fmla="*/ 8134841 w 8159748"/>
              <a:gd name="connsiteY3" fmla="*/ 4457054 h 4457054"/>
              <a:gd name="connsiteX4" fmla="*/ 1270 w 8159748"/>
              <a:gd name="connsiteY4" fmla="*/ 4429095 h 4457054"/>
              <a:gd name="connsiteX5" fmla="*/ 0 w 8159748"/>
              <a:gd name="connsiteY5" fmla="*/ 452340 h 4457054"/>
              <a:gd name="connsiteX0" fmla="*/ 0 w 8159748"/>
              <a:gd name="connsiteY0" fmla="*/ 452340 h 4457054"/>
              <a:gd name="connsiteX1" fmla="*/ 8159748 w 8159748"/>
              <a:gd name="connsiteY1" fmla="*/ 0 h 4457054"/>
              <a:gd name="connsiteX2" fmla="*/ 8145142 w 8159748"/>
              <a:gd name="connsiteY2" fmla="*/ 2000275 h 4457054"/>
              <a:gd name="connsiteX3" fmla="*/ 8134841 w 8159748"/>
              <a:gd name="connsiteY3" fmla="*/ 4457054 h 4457054"/>
              <a:gd name="connsiteX4" fmla="*/ 1270 w 8159748"/>
              <a:gd name="connsiteY4" fmla="*/ 4429095 h 4457054"/>
              <a:gd name="connsiteX5" fmla="*/ 0 w 8159748"/>
              <a:gd name="connsiteY5" fmla="*/ 452340 h 4457054"/>
              <a:gd name="connsiteX0" fmla="*/ 0 w 8159748"/>
              <a:gd name="connsiteY0" fmla="*/ 452340 h 4643385"/>
              <a:gd name="connsiteX1" fmla="*/ 8159748 w 8159748"/>
              <a:gd name="connsiteY1" fmla="*/ 0 h 4643385"/>
              <a:gd name="connsiteX2" fmla="*/ 8145142 w 8159748"/>
              <a:gd name="connsiteY2" fmla="*/ 2000275 h 4643385"/>
              <a:gd name="connsiteX3" fmla="*/ 8134841 w 8159748"/>
              <a:gd name="connsiteY3" fmla="*/ 4457054 h 4643385"/>
              <a:gd name="connsiteX4" fmla="*/ 1270 w 8159748"/>
              <a:gd name="connsiteY4" fmla="*/ 4643385 h 4643385"/>
              <a:gd name="connsiteX5" fmla="*/ 0 w 8159748"/>
              <a:gd name="connsiteY5" fmla="*/ 452340 h 4643385"/>
              <a:gd name="connsiteX0" fmla="*/ 0 w 8159748"/>
              <a:gd name="connsiteY0" fmla="*/ 452340 h 4671344"/>
              <a:gd name="connsiteX1" fmla="*/ 8159748 w 8159748"/>
              <a:gd name="connsiteY1" fmla="*/ 0 h 4671344"/>
              <a:gd name="connsiteX2" fmla="*/ 8145142 w 8159748"/>
              <a:gd name="connsiteY2" fmla="*/ 2000275 h 4671344"/>
              <a:gd name="connsiteX3" fmla="*/ 8134841 w 8159748"/>
              <a:gd name="connsiteY3" fmla="*/ 4671344 h 4671344"/>
              <a:gd name="connsiteX4" fmla="*/ 1270 w 8159748"/>
              <a:gd name="connsiteY4" fmla="*/ 4643385 h 4671344"/>
              <a:gd name="connsiteX5" fmla="*/ 0 w 8159748"/>
              <a:gd name="connsiteY5" fmla="*/ 452340 h 4671344"/>
              <a:gd name="connsiteX0" fmla="*/ 0 w 8159748"/>
              <a:gd name="connsiteY0" fmla="*/ 452340 h 4695532"/>
              <a:gd name="connsiteX1" fmla="*/ 8159748 w 8159748"/>
              <a:gd name="connsiteY1" fmla="*/ 0 h 4695532"/>
              <a:gd name="connsiteX2" fmla="*/ 8145142 w 8159748"/>
              <a:gd name="connsiteY2" fmla="*/ 2000275 h 4695532"/>
              <a:gd name="connsiteX3" fmla="*/ 8134841 w 8159748"/>
              <a:gd name="connsiteY3" fmla="*/ 4671344 h 4695532"/>
              <a:gd name="connsiteX4" fmla="*/ 966 w 8159748"/>
              <a:gd name="connsiteY4" fmla="*/ 4695532 h 4695532"/>
              <a:gd name="connsiteX5" fmla="*/ 0 w 8159748"/>
              <a:gd name="connsiteY5" fmla="*/ 452340 h 4695532"/>
              <a:gd name="connsiteX0" fmla="*/ 0 w 8159748"/>
              <a:gd name="connsiteY0" fmla="*/ 452340 h 4702226"/>
              <a:gd name="connsiteX1" fmla="*/ 8159748 w 8159748"/>
              <a:gd name="connsiteY1" fmla="*/ 0 h 4702226"/>
              <a:gd name="connsiteX2" fmla="*/ 8145142 w 8159748"/>
              <a:gd name="connsiteY2" fmla="*/ 2000275 h 4702226"/>
              <a:gd name="connsiteX3" fmla="*/ 8145777 w 8159748"/>
              <a:gd name="connsiteY3" fmla="*/ 4702226 h 4702226"/>
              <a:gd name="connsiteX4" fmla="*/ 966 w 8159748"/>
              <a:gd name="connsiteY4" fmla="*/ 4695532 h 4702226"/>
              <a:gd name="connsiteX5" fmla="*/ 0 w 8159748"/>
              <a:gd name="connsiteY5" fmla="*/ 452340 h 4702226"/>
              <a:gd name="connsiteX0" fmla="*/ 0 w 8159748"/>
              <a:gd name="connsiteY0" fmla="*/ 452340 h 4702226"/>
              <a:gd name="connsiteX1" fmla="*/ 8159748 w 8159748"/>
              <a:gd name="connsiteY1" fmla="*/ 0 h 4702226"/>
              <a:gd name="connsiteX2" fmla="*/ 8145142 w 8159748"/>
              <a:gd name="connsiteY2" fmla="*/ 2000275 h 4702226"/>
              <a:gd name="connsiteX3" fmla="*/ 8145777 w 8159748"/>
              <a:gd name="connsiteY3" fmla="*/ 4702226 h 4702226"/>
              <a:gd name="connsiteX4" fmla="*/ 358124 w 8159748"/>
              <a:gd name="connsiteY4" fmla="*/ 4124004 h 4702226"/>
              <a:gd name="connsiteX5" fmla="*/ 0 w 8159748"/>
              <a:gd name="connsiteY5" fmla="*/ 452340 h 4702226"/>
              <a:gd name="connsiteX0" fmla="*/ 2783 w 8162531"/>
              <a:gd name="connsiteY0" fmla="*/ 452340 h 4702226"/>
              <a:gd name="connsiteX1" fmla="*/ 8162531 w 8162531"/>
              <a:gd name="connsiteY1" fmla="*/ 0 h 4702226"/>
              <a:gd name="connsiteX2" fmla="*/ 8147925 w 8162531"/>
              <a:gd name="connsiteY2" fmla="*/ 2000275 h 4702226"/>
              <a:gd name="connsiteX3" fmla="*/ 8148560 w 8162531"/>
              <a:gd name="connsiteY3" fmla="*/ 4702226 h 4702226"/>
              <a:gd name="connsiteX4" fmla="*/ 423 w 8162531"/>
              <a:gd name="connsiteY4" fmla="*/ 4644320 h 4702226"/>
              <a:gd name="connsiteX5" fmla="*/ 2783 w 8162531"/>
              <a:gd name="connsiteY5" fmla="*/ 452340 h 4702226"/>
              <a:gd name="connsiteX0" fmla="*/ 2783 w 8162531"/>
              <a:gd name="connsiteY0" fmla="*/ 452340 h 4702226"/>
              <a:gd name="connsiteX1" fmla="*/ 8162531 w 8162531"/>
              <a:gd name="connsiteY1" fmla="*/ 0 h 4702226"/>
              <a:gd name="connsiteX2" fmla="*/ 8147925 w 8162531"/>
              <a:gd name="connsiteY2" fmla="*/ 2000275 h 4702226"/>
              <a:gd name="connsiteX3" fmla="*/ 8148560 w 8162531"/>
              <a:gd name="connsiteY3" fmla="*/ 4702226 h 4702226"/>
              <a:gd name="connsiteX4" fmla="*/ 423 w 8162531"/>
              <a:gd name="connsiteY4" fmla="*/ 4644320 h 4702226"/>
              <a:gd name="connsiteX5" fmla="*/ 2783 w 8162531"/>
              <a:gd name="connsiteY5" fmla="*/ 452340 h 4702226"/>
              <a:gd name="connsiteX0" fmla="*/ 2783 w 8162531"/>
              <a:gd name="connsiteY0" fmla="*/ 452340 h 4702226"/>
              <a:gd name="connsiteX1" fmla="*/ 8162531 w 8162531"/>
              <a:gd name="connsiteY1" fmla="*/ 0 h 4702226"/>
              <a:gd name="connsiteX2" fmla="*/ 8147925 w 8162531"/>
              <a:gd name="connsiteY2" fmla="*/ 2000275 h 4702226"/>
              <a:gd name="connsiteX3" fmla="*/ 8148560 w 8162531"/>
              <a:gd name="connsiteY3" fmla="*/ 4702226 h 4702226"/>
              <a:gd name="connsiteX4" fmla="*/ 8136595 w 8162531"/>
              <a:gd name="connsiteY4" fmla="*/ 4653086 h 4702226"/>
              <a:gd name="connsiteX5" fmla="*/ 423 w 8162531"/>
              <a:gd name="connsiteY5" fmla="*/ 4644320 h 4702226"/>
              <a:gd name="connsiteX6" fmla="*/ 2783 w 8162531"/>
              <a:gd name="connsiteY6" fmla="*/ 452340 h 4702226"/>
              <a:gd name="connsiteX0" fmla="*/ 0 w 8159748"/>
              <a:gd name="connsiteY0" fmla="*/ 452340 h 4702226"/>
              <a:gd name="connsiteX1" fmla="*/ 8159748 w 8159748"/>
              <a:gd name="connsiteY1" fmla="*/ 0 h 4702226"/>
              <a:gd name="connsiteX2" fmla="*/ 8145142 w 8159748"/>
              <a:gd name="connsiteY2" fmla="*/ 2000275 h 4702226"/>
              <a:gd name="connsiteX3" fmla="*/ 8145777 w 8159748"/>
              <a:gd name="connsiteY3" fmla="*/ 4702226 h 4702226"/>
              <a:gd name="connsiteX4" fmla="*/ 8133812 w 8159748"/>
              <a:gd name="connsiteY4" fmla="*/ 4653086 h 4702226"/>
              <a:gd name="connsiteX5" fmla="*/ 640550 w 8159748"/>
              <a:gd name="connsiteY5" fmla="*/ 4072792 h 4702226"/>
              <a:gd name="connsiteX6" fmla="*/ 0 w 8159748"/>
              <a:gd name="connsiteY6" fmla="*/ 452340 h 4702226"/>
              <a:gd name="connsiteX0" fmla="*/ 45649 w 8205397"/>
              <a:gd name="connsiteY0" fmla="*/ 452340 h 4702226"/>
              <a:gd name="connsiteX1" fmla="*/ 8205397 w 8205397"/>
              <a:gd name="connsiteY1" fmla="*/ 0 h 4702226"/>
              <a:gd name="connsiteX2" fmla="*/ 8190791 w 8205397"/>
              <a:gd name="connsiteY2" fmla="*/ 2000275 h 4702226"/>
              <a:gd name="connsiteX3" fmla="*/ 8191426 w 8205397"/>
              <a:gd name="connsiteY3" fmla="*/ 4702226 h 4702226"/>
              <a:gd name="connsiteX4" fmla="*/ 8179461 w 8205397"/>
              <a:gd name="connsiteY4" fmla="*/ 4653086 h 4702226"/>
              <a:gd name="connsiteX5" fmla="*/ 423 w 8205397"/>
              <a:gd name="connsiteY5" fmla="*/ 4653913 h 4702226"/>
              <a:gd name="connsiteX6" fmla="*/ 45649 w 8205397"/>
              <a:gd name="connsiteY6" fmla="*/ 452340 h 4702226"/>
              <a:gd name="connsiteX0" fmla="*/ 0 w 8213215"/>
              <a:gd name="connsiteY0" fmla="*/ 487571 h 4702226"/>
              <a:gd name="connsiteX1" fmla="*/ 8213215 w 8213215"/>
              <a:gd name="connsiteY1" fmla="*/ 0 h 4702226"/>
              <a:gd name="connsiteX2" fmla="*/ 8198609 w 8213215"/>
              <a:gd name="connsiteY2" fmla="*/ 2000275 h 4702226"/>
              <a:gd name="connsiteX3" fmla="*/ 8199244 w 8213215"/>
              <a:gd name="connsiteY3" fmla="*/ 4702226 h 4702226"/>
              <a:gd name="connsiteX4" fmla="*/ 8187279 w 8213215"/>
              <a:gd name="connsiteY4" fmla="*/ 4653086 h 4702226"/>
              <a:gd name="connsiteX5" fmla="*/ 8241 w 8213215"/>
              <a:gd name="connsiteY5" fmla="*/ 4653913 h 4702226"/>
              <a:gd name="connsiteX6" fmla="*/ 0 w 8213215"/>
              <a:gd name="connsiteY6" fmla="*/ 487571 h 4702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3215" h="4702226">
                <a:moveTo>
                  <a:pt x="0" y="487571"/>
                </a:moveTo>
                <a:cubicBezTo>
                  <a:pt x="2435952" y="107368"/>
                  <a:pt x="5391503" y="42221"/>
                  <a:pt x="8213215" y="0"/>
                </a:cubicBezTo>
                <a:cubicBezTo>
                  <a:pt x="8209924" y="628654"/>
                  <a:pt x="8201900" y="1371621"/>
                  <a:pt x="8198609" y="2000275"/>
                </a:cubicBezTo>
                <a:cubicBezTo>
                  <a:pt x="8195175" y="2819201"/>
                  <a:pt x="8202678" y="3883300"/>
                  <a:pt x="8199244" y="4702226"/>
                </a:cubicBezTo>
                <a:lnTo>
                  <a:pt x="8187279" y="4653086"/>
                </a:lnTo>
                <a:lnTo>
                  <a:pt x="8241" y="4653913"/>
                </a:lnTo>
                <a:cubicBezTo>
                  <a:pt x="7818" y="3328328"/>
                  <a:pt x="423" y="1813156"/>
                  <a:pt x="0" y="487571"/>
                </a:cubicBezTo>
                <a:close/>
              </a:path>
            </a:pathLst>
          </a:custGeom>
        </p:spPr>
        <p:txBody>
          <a:bodyPr/>
          <a:lstStyle/>
          <a:p>
            <a:r>
              <a:rPr lang="nl-NL"/>
              <a:t>Klik op het pictogram als u een afbeelding wilt toevoegen</a:t>
            </a:r>
          </a:p>
        </p:txBody>
      </p:sp>
      <p:sp>
        <p:nvSpPr>
          <p:cNvPr id="6" name="Tijdelijke aanduiding voor dianummer 5"/>
          <p:cNvSpPr>
            <a:spLocks noGrp="1"/>
          </p:cNvSpPr>
          <p:nvPr>
            <p:ph type="sldNum" sz="quarter" idx="14"/>
          </p:nvPr>
        </p:nvSpPr>
        <p:spPr/>
        <p:txBody>
          <a:bodyPr/>
          <a:lstStyle/>
          <a:p>
            <a:fld id="{5D7EF3CC-C1DC-45C6-BBBC-4CCFE3D70B1B}" type="slidenum">
              <a:rPr lang="nl-NL" smtClean="0"/>
              <a:pPr/>
              <a:t>‹nr.›</a:t>
            </a:fld>
            <a:endParaRPr lang="nl-NL"/>
          </a:p>
        </p:txBody>
      </p:sp>
      <p:sp>
        <p:nvSpPr>
          <p:cNvPr id="7" name="Tijdelijke aanduiding voor voettekst 6"/>
          <p:cNvSpPr>
            <a:spLocks noGrp="1"/>
          </p:cNvSpPr>
          <p:nvPr>
            <p:ph type="ftr" sz="quarter" idx="15"/>
          </p:nvPr>
        </p:nvSpPr>
        <p:spPr/>
        <p:txBody>
          <a:bodyPr/>
          <a:lstStyle/>
          <a:p>
            <a:r>
              <a:rPr lang="nl-NL" dirty="0"/>
              <a:t>Titel van de presentatie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foto'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9" name="Tijdelijke aanduiding voor afbeelding 9"/>
          <p:cNvSpPr>
            <a:spLocks noGrp="1"/>
          </p:cNvSpPr>
          <p:nvPr>
            <p:ph type="pic" sz="quarter" idx="13"/>
          </p:nvPr>
        </p:nvSpPr>
        <p:spPr>
          <a:xfrm>
            <a:off x="471215" y="1542150"/>
            <a:ext cx="3949230" cy="4510693"/>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500018 h 4457029"/>
              <a:gd name="connsiteX1" fmla="*/ 3929062 w 3929062"/>
              <a:gd name="connsiteY1" fmla="*/ 0 h 4457029"/>
              <a:gd name="connsiteX2" fmla="*/ 3929062 w 3929062"/>
              <a:gd name="connsiteY2" fmla="*/ 2000250 h 4457029"/>
              <a:gd name="connsiteX3" fmla="*/ 3918761 w 3929062"/>
              <a:gd name="connsiteY3" fmla="*/ 4457029 h 4457029"/>
              <a:gd name="connsiteX4" fmla="*/ 0 w 3929062"/>
              <a:gd name="connsiteY4" fmla="*/ 4429070 h 4457029"/>
              <a:gd name="connsiteX5" fmla="*/ 0 w 3929062"/>
              <a:gd name="connsiteY5" fmla="*/ 500018 h 4457029"/>
              <a:gd name="connsiteX0" fmla="*/ 0 w 3929062"/>
              <a:gd name="connsiteY0" fmla="*/ 357166 h 4314177"/>
              <a:gd name="connsiteX1" fmla="*/ 3929062 w 3929062"/>
              <a:gd name="connsiteY1" fmla="*/ 0 h 4314177"/>
              <a:gd name="connsiteX2" fmla="*/ 3929062 w 3929062"/>
              <a:gd name="connsiteY2" fmla="*/ 1857398 h 4314177"/>
              <a:gd name="connsiteX3" fmla="*/ 3918761 w 3929062"/>
              <a:gd name="connsiteY3" fmla="*/ 4314177 h 4314177"/>
              <a:gd name="connsiteX4" fmla="*/ 0 w 3929062"/>
              <a:gd name="connsiteY4" fmla="*/ 4286218 h 4314177"/>
              <a:gd name="connsiteX5" fmla="*/ 0 w 3929062"/>
              <a:gd name="connsiteY5" fmla="*/ 357166 h 4314177"/>
              <a:gd name="connsiteX0" fmla="*/ 0 w 3930332"/>
              <a:gd name="connsiteY0" fmla="*/ 309463 h 4314177"/>
              <a:gd name="connsiteX1" fmla="*/ 3930332 w 3930332"/>
              <a:gd name="connsiteY1" fmla="*/ 0 h 4314177"/>
              <a:gd name="connsiteX2" fmla="*/ 3930332 w 3930332"/>
              <a:gd name="connsiteY2" fmla="*/ 1857398 h 4314177"/>
              <a:gd name="connsiteX3" fmla="*/ 3920031 w 3930332"/>
              <a:gd name="connsiteY3" fmla="*/ 4314177 h 4314177"/>
              <a:gd name="connsiteX4" fmla="*/ 1270 w 3930332"/>
              <a:gd name="connsiteY4" fmla="*/ 4286218 h 4314177"/>
              <a:gd name="connsiteX5" fmla="*/ 0 w 3930332"/>
              <a:gd name="connsiteY5" fmla="*/ 309463 h 4314177"/>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175104 h 4179818"/>
              <a:gd name="connsiteX1" fmla="*/ 3940204 w 3940204"/>
              <a:gd name="connsiteY1" fmla="*/ 51367 h 4179818"/>
              <a:gd name="connsiteX2" fmla="*/ 3930332 w 3940204"/>
              <a:gd name="connsiteY2" fmla="*/ 1723039 h 4179818"/>
              <a:gd name="connsiteX3" fmla="*/ 3920031 w 3940204"/>
              <a:gd name="connsiteY3" fmla="*/ 4179818 h 4179818"/>
              <a:gd name="connsiteX4" fmla="*/ 1270 w 3940204"/>
              <a:gd name="connsiteY4" fmla="*/ 4151859 h 4179818"/>
              <a:gd name="connsiteX5" fmla="*/ 0 w 3940204"/>
              <a:gd name="connsiteY5" fmla="*/ 175104 h 4179818"/>
              <a:gd name="connsiteX0" fmla="*/ 0 w 3948761"/>
              <a:gd name="connsiteY0" fmla="*/ 362336 h 4367050"/>
              <a:gd name="connsiteX1" fmla="*/ 3948761 w 3948761"/>
              <a:gd name="connsiteY1" fmla="*/ 0 h 4367050"/>
              <a:gd name="connsiteX2" fmla="*/ 3930332 w 3948761"/>
              <a:gd name="connsiteY2" fmla="*/ 1910271 h 4367050"/>
              <a:gd name="connsiteX3" fmla="*/ 3920031 w 3948761"/>
              <a:gd name="connsiteY3" fmla="*/ 4367050 h 4367050"/>
              <a:gd name="connsiteX4" fmla="*/ 1270 w 3948761"/>
              <a:gd name="connsiteY4" fmla="*/ 4339091 h 4367050"/>
              <a:gd name="connsiteX5" fmla="*/ 0 w 3948761"/>
              <a:gd name="connsiteY5" fmla="*/ 362336 h 4367050"/>
              <a:gd name="connsiteX0" fmla="*/ 0 w 3948761"/>
              <a:gd name="connsiteY0" fmla="*/ 362336 h 4367050"/>
              <a:gd name="connsiteX1" fmla="*/ 3948761 w 3948761"/>
              <a:gd name="connsiteY1" fmla="*/ 0 h 4367050"/>
              <a:gd name="connsiteX2" fmla="*/ 3930332 w 3948761"/>
              <a:gd name="connsiteY2" fmla="*/ 1910271 h 4367050"/>
              <a:gd name="connsiteX3" fmla="*/ 3920031 w 3948761"/>
              <a:gd name="connsiteY3" fmla="*/ 4367050 h 4367050"/>
              <a:gd name="connsiteX4" fmla="*/ 1270 w 3948761"/>
              <a:gd name="connsiteY4" fmla="*/ 4339091 h 4367050"/>
              <a:gd name="connsiteX5" fmla="*/ 0 w 3948761"/>
              <a:gd name="connsiteY5" fmla="*/ 362336 h 4367050"/>
              <a:gd name="connsiteX0" fmla="*/ 0 w 3949230"/>
              <a:gd name="connsiteY0" fmla="*/ 382466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4359221 h 4387180"/>
              <a:gd name="connsiteX5" fmla="*/ 0 w 3949230"/>
              <a:gd name="connsiteY5" fmla="*/ 382466 h 4387180"/>
              <a:gd name="connsiteX0" fmla="*/ 0 w 3949230"/>
              <a:gd name="connsiteY0" fmla="*/ 382466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4359221 h 4387180"/>
              <a:gd name="connsiteX5" fmla="*/ 0 w 3949230"/>
              <a:gd name="connsiteY5" fmla="*/ 382466 h 4387180"/>
              <a:gd name="connsiteX0" fmla="*/ 0 w 3949230"/>
              <a:gd name="connsiteY0" fmla="*/ 882508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4359221 h 4387180"/>
              <a:gd name="connsiteX5" fmla="*/ 0 w 3949230"/>
              <a:gd name="connsiteY5" fmla="*/ 882508 h 4387180"/>
              <a:gd name="connsiteX0" fmla="*/ 0 w 3949230"/>
              <a:gd name="connsiteY0" fmla="*/ 310980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4359221 h 4387180"/>
              <a:gd name="connsiteX5" fmla="*/ 0 w 3949230"/>
              <a:gd name="connsiteY5" fmla="*/ 310980 h 4387180"/>
              <a:gd name="connsiteX0" fmla="*/ 0 w 3949230"/>
              <a:gd name="connsiteY0" fmla="*/ 310980 h 4573511"/>
              <a:gd name="connsiteX1" fmla="*/ 3949230 w 3949230"/>
              <a:gd name="connsiteY1" fmla="*/ 0 h 4573511"/>
              <a:gd name="connsiteX2" fmla="*/ 3930332 w 3949230"/>
              <a:gd name="connsiteY2" fmla="*/ 1930401 h 4573511"/>
              <a:gd name="connsiteX3" fmla="*/ 3920031 w 3949230"/>
              <a:gd name="connsiteY3" fmla="*/ 4387180 h 4573511"/>
              <a:gd name="connsiteX4" fmla="*/ 1270 w 3949230"/>
              <a:gd name="connsiteY4" fmla="*/ 4573511 h 4573511"/>
              <a:gd name="connsiteX5" fmla="*/ 0 w 3949230"/>
              <a:gd name="connsiteY5" fmla="*/ 310980 h 4573511"/>
              <a:gd name="connsiteX0" fmla="*/ 0 w 3949230"/>
              <a:gd name="connsiteY0" fmla="*/ 310980 h 4601470"/>
              <a:gd name="connsiteX1" fmla="*/ 3949230 w 3949230"/>
              <a:gd name="connsiteY1" fmla="*/ 0 h 4601470"/>
              <a:gd name="connsiteX2" fmla="*/ 3930332 w 3949230"/>
              <a:gd name="connsiteY2" fmla="*/ 1930401 h 4601470"/>
              <a:gd name="connsiteX3" fmla="*/ 3920031 w 3949230"/>
              <a:gd name="connsiteY3" fmla="*/ 4601470 h 4601470"/>
              <a:gd name="connsiteX4" fmla="*/ 1270 w 3949230"/>
              <a:gd name="connsiteY4" fmla="*/ 4573511 h 4601470"/>
              <a:gd name="connsiteX5" fmla="*/ 0 w 3949230"/>
              <a:gd name="connsiteY5" fmla="*/ 310980 h 4601470"/>
              <a:gd name="connsiteX0" fmla="*/ 0 w 3949230"/>
              <a:gd name="connsiteY0" fmla="*/ 310980 h 4603468"/>
              <a:gd name="connsiteX1" fmla="*/ 3949230 w 3949230"/>
              <a:gd name="connsiteY1" fmla="*/ 0 h 4603468"/>
              <a:gd name="connsiteX2" fmla="*/ 3930332 w 3949230"/>
              <a:gd name="connsiteY2" fmla="*/ 1930401 h 4603468"/>
              <a:gd name="connsiteX3" fmla="*/ 3920031 w 3949230"/>
              <a:gd name="connsiteY3" fmla="*/ 4601470 h 4603468"/>
              <a:gd name="connsiteX4" fmla="*/ 3909398 w 3949230"/>
              <a:gd name="connsiteY4" fmla="*/ 4603468 h 4603468"/>
              <a:gd name="connsiteX5" fmla="*/ 1270 w 3949230"/>
              <a:gd name="connsiteY5" fmla="*/ 4573511 h 4603468"/>
              <a:gd name="connsiteX6" fmla="*/ 0 w 3949230"/>
              <a:gd name="connsiteY6" fmla="*/ 310980 h 4603468"/>
              <a:gd name="connsiteX0" fmla="*/ 0 w 3949230"/>
              <a:gd name="connsiteY0" fmla="*/ 310980 h 4601470"/>
              <a:gd name="connsiteX1" fmla="*/ 3949230 w 3949230"/>
              <a:gd name="connsiteY1" fmla="*/ 0 h 4601470"/>
              <a:gd name="connsiteX2" fmla="*/ 3930332 w 3949230"/>
              <a:gd name="connsiteY2" fmla="*/ 1930401 h 4601470"/>
              <a:gd name="connsiteX3" fmla="*/ 3920031 w 3949230"/>
              <a:gd name="connsiteY3" fmla="*/ 4601470 h 4601470"/>
              <a:gd name="connsiteX4" fmla="*/ 3909398 w 3949230"/>
              <a:gd name="connsiteY4" fmla="*/ 4103378 h 4601470"/>
              <a:gd name="connsiteX5" fmla="*/ 1270 w 3949230"/>
              <a:gd name="connsiteY5" fmla="*/ 4573511 h 4601470"/>
              <a:gd name="connsiteX6" fmla="*/ 0 w 3949230"/>
              <a:gd name="connsiteY6" fmla="*/ 310980 h 4601470"/>
              <a:gd name="connsiteX0" fmla="*/ 0 w 3949230"/>
              <a:gd name="connsiteY0" fmla="*/ 310980 h 4601470"/>
              <a:gd name="connsiteX1" fmla="*/ 3949230 w 3949230"/>
              <a:gd name="connsiteY1" fmla="*/ 0 h 4601470"/>
              <a:gd name="connsiteX2" fmla="*/ 3930332 w 3949230"/>
              <a:gd name="connsiteY2" fmla="*/ 1930401 h 4601470"/>
              <a:gd name="connsiteX3" fmla="*/ 3920031 w 3949230"/>
              <a:gd name="connsiteY3" fmla="*/ 4601470 h 4601470"/>
              <a:gd name="connsiteX4" fmla="*/ 2766358 w 3949230"/>
              <a:gd name="connsiteY4" fmla="*/ 4246230 h 4601470"/>
              <a:gd name="connsiteX5" fmla="*/ 1270 w 3949230"/>
              <a:gd name="connsiteY5" fmla="*/ 4573511 h 4601470"/>
              <a:gd name="connsiteX6" fmla="*/ 0 w 3949230"/>
              <a:gd name="connsiteY6" fmla="*/ 310980 h 4601470"/>
              <a:gd name="connsiteX0" fmla="*/ 0 w 3949230"/>
              <a:gd name="connsiteY0" fmla="*/ 310980 h 4601470"/>
              <a:gd name="connsiteX1" fmla="*/ 3949230 w 3949230"/>
              <a:gd name="connsiteY1" fmla="*/ 0 h 4601470"/>
              <a:gd name="connsiteX2" fmla="*/ 3930332 w 3949230"/>
              <a:gd name="connsiteY2" fmla="*/ 1930401 h 4601470"/>
              <a:gd name="connsiteX3" fmla="*/ 3920031 w 3949230"/>
              <a:gd name="connsiteY3" fmla="*/ 4601470 h 4601470"/>
              <a:gd name="connsiteX4" fmla="*/ 1270 w 3949230"/>
              <a:gd name="connsiteY4" fmla="*/ 4573511 h 4601470"/>
              <a:gd name="connsiteX5" fmla="*/ 0 w 3949230"/>
              <a:gd name="connsiteY5" fmla="*/ 310980 h 4601470"/>
              <a:gd name="connsiteX0" fmla="*/ 0 w 3949230"/>
              <a:gd name="connsiteY0" fmla="*/ 310980 h 4582179"/>
              <a:gd name="connsiteX1" fmla="*/ 3949230 w 3949230"/>
              <a:gd name="connsiteY1" fmla="*/ 0 h 4582179"/>
              <a:gd name="connsiteX2" fmla="*/ 3930332 w 3949230"/>
              <a:gd name="connsiteY2" fmla="*/ 1930401 h 4582179"/>
              <a:gd name="connsiteX3" fmla="*/ 3914051 w 3949230"/>
              <a:gd name="connsiteY3" fmla="*/ 4582179 h 4582179"/>
              <a:gd name="connsiteX4" fmla="*/ 1270 w 3949230"/>
              <a:gd name="connsiteY4" fmla="*/ 4573511 h 4582179"/>
              <a:gd name="connsiteX5" fmla="*/ 0 w 3949230"/>
              <a:gd name="connsiteY5" fmla="*/ 310980 h 4582179"/>
              <a:gd name="connsiteX0" fmla="*/ 0 w 3949230"/>
              <a:gd name="connsiteY0" fmla="*/ 310980 h 4573511"/>
              <a:gd name="connsiteX1" fmla="*/ 3949230 w 3949230"/>
              <a:gd name="connsiteY1" fmla="*/ 0 h 4573511"/>
              <a:gd name="connsiteX2" fmla="*/ 3930332 w 3949230"/>
              <a:gd name="connsiteY2" fmla="*/ 1930401 h 4573511"/>
              <a:gd name="connsiteX3" fmla="*/ 3914051 w 3949230"/>
              <a:gd name="connsiteY3" fmla="*/ 4224965 h 4573511"/>
              <a:gd name="connsiteX4" fmla="*/ 1270 w 3949230"/>
              <a:gd name="connsiteY4" fmla="*/ 4573511 h 4573511"/>
              <a:gd name="connsiteX5" fmla="*/ 0 w 3949230"/>
              <a:gd name="connsiteY5" fmla="*/ 310980 h 4573511"/>
              <a:gd name="connsiteX0" fmla="*/ 0 w 3949230"/>
              <a:gd name="connsiteY0" fmla="*/ 310980 h 4573511"/>
              <a:gd name="connsiteX1" fmla="*/ 3949230 w 3949230"/>
              <a:gd name="connsiteY1" fmla="*/ 0 h 4573511"/>
              <a:gd name="connsiteX2" fmla="*/ 3930332 w 3949230"/>
              <a:gd name="connsiteY2" fmla="*/ 1930401 h 4573511"/>
              <a:gd name="connsiteX3" fmla="*/ 3914051 w 3949230"/>
              <a:gd name="connsiteY3" fmla="*/ 4510693 h 4573511"/>
              <a:gd name="connsiteX4" fmla="*/ 1270 w 3949230"/>
              <a:gd name="connsiteY4" fmla="*/ 4573511 h 4573511"/>
              <a:gd name="connsiteX5" fmla="*/ 0 w 3949230"/>
              <a:gd name="connsiteY5" fmla="*/ 310980 h 4573511"/>
              <a:gd name="connsiteX0" fmla="*/ 0 w 3949230"/>
              <a:gd name="connsiteY0" fmla="*/ 310980 h 4510693"/>
              <a:gd name="connsiteX1" fmla="*/ 3949230 w 3949230"/>
              <a:gd name="connsiteY1" fmla="*/ 0 h 4510693"/>
              <a:gd name="connsiteX2" fmla="*/ 3930332 w 3949230"/>
              <a:gd name="connsiteY2" fmla="*/ 1930401 h 4510693"/>
              <a:gd name="connsiteX3" fmla="*/ 3914051 w 3949230"/>
              <a:gd name="connsiteY3" fmla="*/ 4510693 h 4510693"/>
              <a:gd name="connsiteX4" fmla="*/ 1270 w 3949230"/>
              <a:gd name="connsiteY4" fmla="*/ 3859107 h 4510693"/>
              <a:gd name="connsiteX5" fmla="*/ 0 w 3949230"/>
              <a:gd name="connsiteY5" fmla="*/ 310980 h 4510693"/>
              <a:gd name="connsiteX0" fmla="*/ 0 w 3949230"/>
              <a:gd name="connsiteY0" fmla="*/ 310980 h 4510693"/>
              <a:gd name="connsiteX1" fmla="*/ 3949230 w 3949230"/>
              <a:gd name="connsiteY1" fmla="*/ 0 h 4510693"/>
              <a:gd name="connsiteX2" fmla="*/ 3930332 w 3949230"/>
              <a:gd name="connsiteY2" fmla="*/ 1930401 h 4510693"/>
              <a:gd name="connsiteX3" fmla="*/ 3914051 w 3949230"/>
              <a:gd name="connsiteY3" fmla="*/ 4510693 h 4510693"/>
              <a:gd name="connsiteX4" fmla="*/ 1270 w 3949230"/>
              <a:gd name="connsiteY4" fmla="*/ 4502025 h 4510693"/>
              <a:gd name="connsiteX5" fmla="*/ 0 w 3949230"/>
              <a:gd name="connsiteY5" fmla="*/ 310980 h 4510693"/>
              <a:gd name="connsiteX0" fmla="*/ 0 w 3949230"/>
              <a:gd name="connsiteY0" fmla="*/ 310980 h 4510693"/>
              <a:gd name="connsiteX1" fmla="*/ 3949230 w 3949230"/>
              <a:gd name="connsiteY1" fmla="*/ 0 h 4510693"/>
              <a:gd name="connsiteX2" fmla="*/ 3930332 w 3949230"/>
              <a:gd name="connsiteY2" fmla="*/ 1930401 h 4510693"/>
              <a:gd name="connsiteX3" fmla="*/ 3914051 w 3949230"/>
              <a:gd name="connsiteY3" fmla="*/ 4510693 h 4510693"/>
              <a:gd name="connsiteX4" fmla="*/ 1270 w 3949230"/>
              <a:gd name="connsiteY4" fmla="*/ 4502025 h 4510693"/>
              <a:gd name="connsiteX5" fmla="*/ 0 w 3949230"/>
              <a:gd name="connsiteY5" fmla="*/ 310980 h 4510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9230" h="4510693">
                <a:moveTo>
                  <a:pt x="0" y="310980"/>
                </a:moveTo>
                <a:cubicBezTo>
                  <a:pt x="1265562" y="135876"/>
                  <a:pt x="1821568" y="96740"/>
                  <a:pt x="3949230" y="0"/>
                </a:cubicBezTo>
                <a:cubicBezTo>
                  <a:pt x="3945939" y="628654"/>
                  <a:pt x="3933623" y="1301747"/>
                  <a:pt x="3930332" y="1930401"/>
                </a:cubicBezTo>
                <a:cubicBezTo>
                  <a:pt x="3926898" y="2749327"/>
                  <a:pt x="3917485" y="3691767"/>
                  <a:pt x="3914051" y="4510693"/>
                </a:cubicBezTo>
                <a:lnTo>
                  <a:pt x="1270" y="4502025"/>
                </a:lnTo>
                <a:cubicBezTo>
                  <a:pt x="847" y="3176440"/>
                  <a:pt x="423" y="1636565"/>
                  <a:pt x="0" y="310980"/>
                </a:cubicBezTo>
                <a:close/>
              </a:path>
            </a:pathLst>
          </a:custGeom>
        </p:spPr>
        <p:txBody>
          <a:bodyPr/>
          <a:lstStyle/>
          <a:p>
            <a:r>
              <a:rPr lang="nl-NL"/>
              <a:t>Klik op het pictogram als u een afbeelding wilt toevoegen</a:t>
            </a:r>
          </a:p>
        </p:txBody>
      </p:sp>
      <p:sp>
        <p:nvSpPr>
          <p:cNvPr id="13" name="Tijdelijke aanduiding voor afbeelding 9"/>
          <p:cNvSpPr>
            <a:spLocks noGrp="1"/>
          </p:cNvSpPr>
          <p:nvPr>
            <p:ph type="pic" sz="quarter" idx="12"/>
          </p:nvPr>
        </p:nvSpPr>
        <p:spPr>
          <a:xfrm>
            <a:off x="4754443" y="1428736"/>
            <a:ext cx="3950079" cy="4659699"/>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473368 h 4659699"/>
              <a:gd name="connsiteX4" fmla="*/ 0 w 3929062"/>
              <a:gd name="connsiteY4" fmla="*/ 4659699 h 4659699"/>
              <a:gd name="connsiteX5" fmla="*/ 0 w 3929062"/>
              <a:gd name="connsiteY5" fmla="*/ 87753 h 4659699"/>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259006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616172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557254 w 3929062"/>
              <a:gd name="connsiteY3" fmla="*/ 4222767 h 4659699"/>
              <a:gd name="connsiteX4" fmla="*/ 0 w 3929062"/>
              <a:gd name="connsiteY4" fmla="*/ 4659699 h 4659699"/>
              <a:gd name="connsiteX5" fmla="*/ 0 w 3929062"/>
              <a:gd name="connsiteY5" fmla="*/ 87753 h 4659699"/>
              <a:gd name="connsiteX0" fmla="*/ 0 w 3950079"/>
              <a:gd name="connsiteY0" fmla="*/ 87753 h 4659699"/>
              <a:gd name="connsiteX1" fmla="*/ 3929062 w 3950079"/>
              <a:gd name="connsiteY1" fmla="*/ 16339 h 4659699"/>
              <a:gd name="connsiteX2" fmla="*/ 3929062 w 3950079"/>
              <a:gd name="connsiteY2" fmla="*/ 2016589 h 4659699"/>
              <a:gd name="connsiteX3" fmla="*/ 3946645 w 3950079"/>
              <a:gd name="connsiteY3" fmla="*/ 4650380 h 4659699"/>
              <a:gd name="connsiteX4" fmla="*/ 0 w 3950079"/>
              <a:gd name="connsiteY4" fmla="*/ 4659699 h 4659699"/>
              <a:gd name="connsiteX5" fmla="*/ 0 w 3950079"/>
              <a:gd name="connsiteY5" fmla="*/ 87753 h 4659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0079" h="4659699">
                <a:moveTo>
                  <a:pt x="0" y="87753"/>
                </a:moveTo>
                <a:cubicBezTo>
                  <a:pt x="1355925" y="0"/>
                  <a:pt x="2618765" y="21880"/>
                  <a:pt x="3929062" y="16339"/>
                </a:cubicBezTo>
                <a:lnTo>
                  <a:pt x="3929062" y="2016589"/>
                </a:lnTo>
                <a:cubicBezTo>
                  <a:pt x="3925628" y="2835515"/>
                  <a:pt x="3950079" y="3831454"/>
                  <a:pt x="3946645" y="4650380"/>
                </a:cubicBezTo>
                <a:lnTo>
                  <a:pt x="0" y="4659699"/>
                </a:lnTo>
                <a:lnTo>
                  <a:pt x="0" y="87753"/>
                </a:lnTo>
                <a:close/>
              </a:path>
            </a:pathLst>
          </a:custGeom>
        </p:spPr>
        <p:txBody>
          <a:bodyPr/>
          <a:lstStyle/>
          <a:p>
            <a:r>
              <a:rPr lang="nl-NL"/>
              <a:t>Klik op het pictogram als u een afbeelding wilt toevoegen</a:t>
            </a:r>
          </a:p>
        </p:txBody>
      </p:sp>
      <p:sp>
        <p:nvSpPr>
          <p:cNvPr id="7" name="Tijdelijke aanduiding voor dianummer 6"/>
          <p:cNvSpPr>
            <a:spLocks noGrp="1"/>
          </p:cNvSpPr>
          <p:nvPr>
            <p:ph type="sldNum" sz="quarter" idx="14"/>
          </p:nvPr>
        </p:nvSpPr>
        <p:spPr/>
        <p:txBody>
          <a:bodyPr/>
          <a:lstStyle/>
          <a:p>
            <a:fld id="{5D7EF3CC-C1DC-45C6-BBBC-4CCFE3D70B1B}" type="slidenum">
              <a:rPr lang="nl-NL" smtClean="0"/>
              <a:pPr/>
              <a:t>‹nr.›</a:t>
            </a:fld>
            <a:endParaRPr lang="nl-NL"/>
          </a:p>
        </p:txBody>
      </p:sp>
      <p:sp>
        <p:nvSpPr>
          <p:cNvPr id="8" name="Tijdelijke aanduiding voor voettekst 7"/>
          <p:cNvSpPr>
            <a:spLocks noGrp="1"/>
          </p:cNvSpPr>
          <p:nvPr>
            <p:ph type="ftr" sz="quarter" idx="15"/>
          </p:nvPr>
        </p:nvSpPr>
        <p:spPr/>
        <p:txBody>
          <a:bodyPr/>
          <a:lstStyle/>
          <a:p>
            <a:r>
              <a:rPr lang="nl-NL" dirty="0"/>
              <a:t>Titel van de presentatie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foto'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14" name="Tijdelijke aanduiding voor afbeelding 12"/>
          <p:cNvSpPr>
            <a:spLocks noGrp="1"/>
          </p:cNvSpPr>
          <p:nvPr>
            <p:ph type="pic" sz="quarter" idx="14"/>
          </p:nvPr>
        </p:nvSpPr>
        <p:spPr>
          <a:xfrm>
            <a:off x="468164" y="3857628"/>
            <a:ext cx="3929062" cy="2214582"/>
          </a:xfrm>
        </p:spPr>
        <p:txBody>
          <a:bodyPr/>
          <a:lstStyle/>
          <a:p>
            <a:r>
              <a:rPr lang="nl-NL"/>
              <a:t>Klik op het pictogram als u een afbeelding wilt toevoegen</a:t>
            </a:r>
          </a:p>
        </p:txBody>
      </p:sp>
      <p:sp>
        <p:nvSpPr>
          <p:cNvPr id="17" name="Tijdelijke aanduiding voor afbeelding 15"/>
          <p:cNvSpPr>
            <a:spLocks noGrp="1"/>
          </p:cNvSpPr>
          <p:nvPr>
            <p:ph type="pic" sz="quarter" idx="15"/>
          </p:nvPr>
        </p:nvSpPr>
        <p:spPr>
          <a:xfrm>
            <a:off x="4765075" y="3857628"/>
            <a:ext cx="3929063" cy="2214582"/>
          </a:xfrm>
        </p:spPr>
        <p:txBody>
          <a:bodyPr/>
          <a:lstStyle/>
          <a:p>
            <a:r>
              <a:rPr lang="nl-NL"/>
              <a:t>Klik op het pictogram als u een afbeelding wilt toevoegen</a:t>
            </a:r>
          </a:p>
        </p:txBody>
      </p:sp>
      <p:sp>
        <p:nvSpPr>
          <p:cNvPr id="16" name="Tijdelijke aanduiding voor afbeelding 9"/>
          <p:cNvSpPr>
            <a:spLocks noGrp="1"/>
          </p:cNvSpPr>
          <p:nvPr>
            <p:ph type="pic" sz="quarter" idx="13"/>
          </p:nvPr>
        </p:nvSpPr>
        <p:spPr>
          <a:xfrm>
            <a:off x="476911" y="1542149"/>
            <a:ext cx="3946286" cy="1906463"/>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500018 h 4457029"/>
              <a:gd name="connsiteX1" fmla="*/ 3929062 w 3929062"/>
              <a:gd name="connsiteY1" fmla="*/ 0 h 4457029"/>
              <a:gd name="connsiteX2" fmla="*/ 3929062 w 3929062"/>
              <a:gd name="connsiteY2" fmla="*/ 2000250 h 4457029"/>
              <a:gd name="connsiteX3" fmla="*/ 3918761 w 3929062"/>
              <a:gd name="connsiteY3" fmla="*/ 4457029 h 4457029"/>
              <a:gd name="connsiteX4" fmla="*/ 0 w 3929062"/>
              <a:gd name="connsiteY4" fmla="*/ 4429070 h 4457029"/>
              <a:gd name="connsiteX5" fmla="*/ 0 w 3929062"/>
              <a:gd name="connsiteY5" fmla="*/ 500018 h 4457029"/>
              <a:gd name="connsiteX0" fmla="*/ 0 w 3929062"/>
              <a:gd name="connsiteY0" fmla="*/ 357166 h 4314177"/>
              <a:gd name="connsiteX1" fmla="*/ 3929062 w 3929062"/>
              <a:gd name="connsiteY1" fmla="*/ 0 h 4314177"/>
              <a:gd name="connsiteX2" fmla="*/ 3929062 w 3929062"/>
              <a:gd name="connsiteY2" fmla="*/ 1857398 h 4314177"/>
              <a:gd name="connsiteX3" fmla="*/ 3918761 w 3929062"/>
              <a:gd name="connsiteY3" fmla="*/ 4314177 h 4314177"/>
              <a:gd name="connsiteX4" fmla="*/ 0 w 3929062"/>
              <a:gd name="connsiteY4" fmla="*/ 4286218 h 4314177"/>
              <a:gd name="connsiteX5" fmla="*/ 0 w 3929062"/>
              <a:gd name="connsiteY5" fmla="*/ 357166 h 4314177"/>
              <a:gd name="connsiteX0" fmla="*/ 0 w 3930332"/>
              <a:gd name="connsiteY0" fmla="*/ 309463 h 4314177"/>
              <a:gd name="connsiteX1" fmla="*/ 3930332 w 3930332"/>
              <a:gd name="connsiteY1" fmla="*/ 0 h 4314177"/>
              <a:gd name="connsiteX2" fmla="*/ 3930332 w 3930332"/>
              <a:gd name="connsiteY2" fmla="*/ 1857398 h 4314177"/>
              <a:gd name="connsiteX3" fmla="*/ 3920031 w 3930332"/>
              <a:gd name="connsiteY3" fmla="*/ 4314177 h 4314177"/>
              <a:gd name="connsiteX4" fmla="*/ 1270 w 3930332"/>
              <a:gd name="connsiteY4" fmla="*/ 4286218 h 4314177"/>
              <a:gd name="connsiteX5" fmla="*/ 0 w 3930332"/>
              <a:gd name="connsiteY5" fmla="*/ 309463 h 4314177"/>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175104 h 4179818"/>
              <a:gd name="connsiteX1" fmla="*/ 3940204 w 3940204"/>
              <a:gd name="connsiteY1" fmla="*/ 51367 h 4179818"/>
              <a:gd name="connsiteX2" fmla="*/ 3930332 w 3940204"/>
              <a:gd name="connsiteY2" fmla="*/ 1723039 h 4179818"/>
              <a:gd name="connsiteX3" fmla="*/ 3920031 w 3940204"/>
              <a:gd name="connsiteY3" fmla="*/ 4179818 h 4179818"/>
              <a:gd name="connsiteX4" fmla="*/ 1270 w 3940204"/>
              <a:gd name="connsiteY4" fmla="*/ 4151859 h 4179818"/>
              <a:gd name="connsiteX5" fmla="*/ 0 w 3940204"/>
              <a:gd name="connsiteY5" fmla="*/ 175104 h 4179818"/>
              <a:gd name="connsiteX0" fmla="*/ 0 w 3948761"/>
              <a:gd name="connsiteY0" fmla="*/ 362336 h 4367050"/>
              <a:gd name="connsiteX1" fmla="*/ 3948761 w 3948761"/>
              <a:gd name="connsiteY1" fmla="*/ 0 h 4367050"/>
              <a:gd name="connsiteX2" fmla="*/ 3930332 w 3948761"/>
              <a:gd name="connsiteY2" fmla="*/ 1910271 h 4367050"/>
              <a:gd name="connsiteX3" fmla="*/ 3920031 w 3948761"/>
              <a:gd name="connsiteY3" fmla="*/ 4367050 h 4367050"/>
              <a:gd name="connsiteX4" fmla="*/ 1270 w 3948761"/>
              <a:gd name="connsiteY4" fmla="*/ 4339091 h 4367050"/>
              <a:gd name="connsiteX5" fmla="*/ 0 w 3948761"/>
              <a:gd name="connsiteY5" fmla="*/ 362336 h 4367050"/>
              <a:gd name="connsiteX0" fmla="*/ 0 w 3948761"/>
              <a:gd name="connsiteY0" fmla="*/ 362336 h 4367050"/>
              <a:gd name="connsiteX1" fmla="*/ 3948761 w 3948761"/>
              <a:gd name="connsiteY1" fmla="*/ 0 h 4367050"/>
              <a:gd name="connsiteX2" fmla="*/ 3930332 w 3948761"/>
              <a:gd name="connsiteY2" fmla="*/ 1910271 h 4367050"/>
              <a:gd name="connsiteX3" fmla="*/ 3920031 w 3948761"/>
              <a:gd name="connsiteY3" fmla="*/ 4367050 h 4367050"/>
              <a:gd name="connsiteX4" fmla="*/ 1270 w 3948761"/>
              <a:gd name="connsiteY4" fmla="*/ 4339091 h 4367050"/>
              <a:gd name="connsiteX5" fmla="*/ 0 w 3948761"/>
              <a:gd name="connsiteY5" fmla="*/ 362336 h 4367050"/>
              <a:gd name="connsiteX0" fmla="*/ 0 w 3949230"/>
              <a:gd name="connsiteY0" fmla="*/ 382466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4359221 h 4387180"/>
              <a:gd name="connsiteX5" fmla="*/ 0 w 3949230"/>
              <a:gd name="connsiteY5" fmla="*/ 382466 h 4387180"/>
              <a:gd name="connsiteX0" fmla="*/ 0 w 3949230"/>
              <a:gd name="connsiteY0" fmla="*/ 382466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1930305 h 4387180"/>
              <a:gd name="connsiteX5" fmla="*/ 0 w 3949230"/>
              <a:gd name="connsiteY5" fmla="*/ 382466 h 4387180"/>
              <a:gd name="connsiteX0" fmla="*/ 0 w 3949230"/>
              <a:gd name="connsiteY0" fmla="*/ 382466 h 3672776"/>
              <a:gd name="connsiteX1" fmla="*/ 3949230 w 3949230"/>
              <a:gd name="connsiteY1" fmla="*/ 0 h 3672776"/>
              <a:gd name="connsiteX2" fmla="*/ 3930332 w 3949230"/>
              <a:gd name="connsiteY2" fmla="*/ 193040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193040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193040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193040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193040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71593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71593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71593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51982"/>
              <a:gd name="connsiteY0" fmla="*/ 382466 h 3672776"/>
              <a:gd name="connsiteX1" fmla="*/ 3949230 w 3951982"/>
              <a:gd name="connsiteY1" fmla="*/ 0 h 3672776"/>
              <a:gd name="connsiteX2" fmla="*/ 3949792 w 3951982"/>
              <a:gd name="connsiteY2" fmla="*/ 690695 h 3672776"/>
              <a:gd name="connsiteX3" fmla="*/ 3920031 w 3951982"/>
              <a:gd name="connsiteY3" fmla="*/ 3672776 h 3672776"/>
              <a:gd name="connsiteX4" fmla="*/ 1270 w 3951982"/>
              <a:gd name="connsiteY4" fmla="*/ 1930305 h 3672776"/>
              <a:gd name="connsiteX5" fmla="*/ 0 w 3951982"/>
              <a:gd name="connsiteY5" fmla="*/ 382466 h 3672776"/>
              <a:gd name="connsiteX0" fmla="*/ 0 w 3951982"/>
              <a:gd name="connsiteY0" fmla="*/ 382466 h 1930305"/>
              <a:gd name="connsiteX1" fmla="*/ 3949230 w 3951982"/>
              <a:gd name="connsiteY1" fmla="*/ 0 h 1930305"/>
              <a:gd name="connsiteX2" fmla="*/ 3949792 w 3951982"/>
              <a:gd name="connsiteY2" fmla="*/ 690695 h 1930305"/>
              <a:gd name="connsiteX3" fmla="*/ 3945101 w 3951982"/>
              <a:gd name="connsiteY3" fmla="*/ 1913473 h 1930305"/>
              <a:gd name="connsiteX4" fmla="*/ 1270 w 3951982"/>
              <a:gd name="connsiteY4" fmla="*/ 1930305 h 1930305"/>
              <a:gd name="connsiteX5" fmla="*/ 0 w 3951982"/>
              <a:gd name="connsiteY5" fmla="*/ 382466 h 1930305"/>
              <a:gd name="connsiteX0" fmla="*/ 0 w 3951982"/>
              <a:gd name="connsiteY0" fmla="*/ 382466 h 1913473"/>
              <a:gd name="connsiteX1" fmla="*/ 3949230 w 3951982"/>
              <a:gd name="connsiteY1" fmla="*/ 0 h 1913473"/>
              <a:gd name="connsiteX2" fmla="*/ 3949792 w 3951982"/>
              <a:gd name="connsiteY2" fmla="*/ 690695 h 1913473"/>
              <a:gd name="connsiteX3" fmla="*/ 3945101 w 3951982"/>
              <a:gd name="connsiteY3" fmla="*/ 1913473 h 1913473"/>
              <a:gd name="connsiteX4" fmla="*/ 6119 w 3951982"/>
              <a:gd name="connsiteY4" fmla="*/ 1906463 h 1913473"/>
              <a:gd name="connsiteX5" fmla="*/ 0 w 3951982"/>
              <a:gd name="connsiteY5" fmla="*/ 382466 h 1913473"/>
              <a:gd name="connsiteX0" fmla="*/ 0 w 3951982"/>
              <a:gd name="connsiteY0" fmla="*/ 382466 h 1906463"/>
              <a:gd name="connsiteX1" fmla="*/ 3949230 w 3951982"/>
              <a:gd name="connsiteY1" fmla="*/ 0 h 1906463"/>
              <a:gd name="connsiteX2" fmla="*/ 3949792 w 3951982"/>
              <a:gd name="connsiteY2" fmla="*/ 690695 h 1906463"/>
              <a:gd name="connsiteX3" fmla="*/ 3945101 w 3951982"/>
              <a:gd name="connsiteY3" fmla="*/ 1902253 h 1906463"/>
              <a:gd name="connsiteX4" fmla="*/ 6119 w 3951982"/>
              <a:gd name="connsiteY4" fmla="*/ 1906463 h 1906463"/>
              <a:gd name="connsiteX5" fmla="*/ 0 w 3951982"/>
              <a:gd name="connsiteY5" fmla="*/ 382466 h 1906463"/>
              <a:gd name="connsiteX0" fmla="*/ 4633 w 3946286"/>
              <a:gd name="connsiteY0" fmla="*/ 335627 h 1906463"/>
              <a:gd name="connsiteX1" fmla="*/ 3943534 w 3946286"/>
              <a:gd name="connsiteY1" fmla="*/ 0 h 1906463"/>
              <a:gd name="connsiteX2" fmla="*/ 3944096 w 3946286"/>
              <a:gd name="connsiteY2" fmla="*/ 690695 h 1906463"/>
              <a:gd name="connsiteX3" fmla="*/ 3939405 w 3946286"/>
              <a:gd name="connsiteY3" fmla="*/ 1902253 h 1906463"/>
              <a:gd name="connsiteX4" fmla="*/ 423 w 3946286"/>
              <a:gd name="connsiteY4" fmla="*/ 1906463 h 1906463"/>
              <a:gd name="connsiteX5" fmla="*/ 4633 w 3946286"/>
              <a:gd name="connsiteY5" fmla="*/ 335627 h 1906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286" h="1906463">
                <a:moveTo>
                  <a:pt x="4633" y="335627"/>
                </a:moveTo>
                <a:cubicBezTo>
                  <a:pt x="1270195" y="160523"/>
                  <a:pt x="1815872" y="96740"/>
                  <a:pt x="3943534" y="0"/>
                </a:cubicBezTo>
                <a:cubicBezTo>
                  <a:pt x="3940243" y="628654"/>
                  <a:pt x="3946286" y="62036"/>
                  <a:pt x="3944096" y="690695"/>
                </a:cubicBezTo>
                <a:cubicBezTo>
                  <a:pt x="3940662" y="1676310"/>
                  <a:pt x="3942839" y="916638"/>
                  <a:pt x="3939405" y="1902253"/>
                </a:cubicBezTo>
                <a:lnTo>
                  <a:pt x="423" y="1906463"/>
                </a:lnTo>
                <a:cubicBezTo>
                  <a:pt x="0" y="580878"/>
                  <a:pt x="5056" y="1661212"/>
                  <a:pt x="4633" y="335627"/>
                </a:cubicBezTo>
                <a:close/>
              </a:path>
            </a:pathLst>
          </a:custGeom>
        </p:spPr>
        <p:txBody>
          <a:bodyPr/>
          <a:lstStyle/>
          <a:p>
            <a:r>
              <a:rPr lang="nl-NL"/>
              <a:t>Klik op het pictogram als u een afbeelding wilt toevoegen</a:t>
            </a:r>
          </a:p>
        </p:txBody>
      </p:sp>
      <p:sp>
        <p:nvSpPr>
          <p:cNvPr id="20" name="Tijdelijke aanduiding voor afbeelding 9"/>
          <p:cNvSpPr>
            <a:spLocks noGrp="1"/>
          </p:cNvSpPr>
          <p:nvPr>
            <p:ph type="pic" sz="quarter" idx="12"/>
          </p:nvPr>
        </p:nvSpPr>
        <p:spPr>
          <a:xfrm>
            <a:off x="4754443" y="1428735"/>
            <a:ext cx="3950079" cy="2016469"/>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473368 h 4659699"/>
              <a:gd name="connsiteX4" fmla="*/ 0 w 3929062"/>
              <a:gd name="connsiteY4" fmla="*/ 4659699 h 4659699"/>
              <a:gd name="connsiteX5" fmla="*/ 0 w 3929062"/>
              <a:gd name="connsiteY5" fmla="*/ 87753 h 4659699"/>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259006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616172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557254 w 3929062"/>
              <a:gd name="connsiteY3" fmla="*/ 4222767 h 4659699"/>
              <a:gd name="connsiteX4" fmla="*/ 0 w 3929062"/>
              <a:gd name="connsiteY4" fmla="*/ 4659699 h 4659699"/>
              <a:gd name="connsiteX5" fmla="*/ 0 w 3929062"/>
              <a:gd name="connsiteY5" fmla="*/ 87753 h 4659699"/>
              <a:gd name="connsiteX0" fmla="*/ 0 w 3950079"/>
              <a:gd name="connsiteY0" fmla="*/ 87753 h 4659699"/>
              <a:gd name="connsiteX1" fmla="*/ 3929062 w 3950079"/>
              <a:gd name="connsiteY1" fmla="*/ 16339 h 4659699"/>
              <a:gd name="connsiteX2" fmla="*/ 3929062 w 3950079"/>
              <a:gd name="connsiteY2" fmla="*/ 2016589 h 4659699"/>
              <a:gd name="connsiteX3" fmla="*/ 3946645 w 3950079"/>
              <a:gd name="connsiteY3" fmla="*/ 4650380 h 4659699"/>
              <a:gd name="connsiteX4" fmla="*/ 0 w 3950079"/>
              <a:gd name="connsiteY4" fmla="*/ 4659699 h 4659699"/>
              <a:gd name="connsiteX5" fmla="*/ 0 w 3950079"/>
              <a:gd name="connsiteY5" fmla="*/ 87753 h 4659699"/>
              <a:gd name="connsiteX0" fmla="*/ 0 w 3950079"/>
              <a:gd name="connsiteY0" fmla="*/ 87753 h 4650380"/>
              <a:gd name="connsiteX1" fmla="*/ 3929062 w 3950079"/>
              <a:gd name="connsiteY1" fmla="*/ 16339 h 4650380"/>
              <a:gd name="connsiteX2" fmla="*/ 3929062 w 3950079"/>
              <a:gd name="connsiteY2" fmla="*/ 2016589 h 4650380"/>
              <a:gd name="connsiteX3" fmla="*/ 3946645 w 3950079"/>
              <a:gd name="connsiteY3" fmla="*/ 4650380 h 4650380"/>
              <a:gd name="connsiteX4" fmla="*/ 0 w 3950079"/>
              <a:gd name="connsiteY4" fmla="*/ 2016469 h 4650380"/>
              <a:gd name="connsiteX5" fmla="*/ 0 w 3950079"/>
              <a:gd name="connsiteY5" fmla="*/ 87753 h 4650380"/>
              <a:gd name="connsiteX0" fmla="*/ 0 w 3950079"/>
              <a:gd name="connsiteY0" fmla="*/ 87753 h 4650380"/>
              <a:gd name="connsiteX1" fmla="*/ 3929062 w 3950079"/>
              <a:gd name="connsiteY1" fmla="*/ 16339 h 4650380"/>
              <a:gd name="connsiteX2" fmla="*/ 3929062 w 3950079"/>
              <a:gd name="connsiteY2" fmla="*/ 587805 h 4650380"/>
              <a:gd name="connsiteX3" fmla="*/ 3946645 w 3950079"/>
              <a:gd name="connsiteY3" fmla="*/ 4650380 h 4650380"/>
              <a:gd name="connsiteX4" fmla="*/ 0 w 3950079"/>
              <a:gd name="connsiteY4" fmla="*/ 2016469 h 4650380"/>
              <a:gd name="connsiteX5" fmla="*/ 0 w 3950079"/>
              <a:gd name="connsiteY5" fmla="*/ 87753 h 4650380"/>
              <a:gd name="connsiteX0" fmla="*/ 0 w 3950079"/>
              <a:gd name="connsiteY0" fmla="*/ 87753 h 2016469"/>
              <a:gd name="connsiteX1" fmla="*/ 3929062 w 3950079"/>
              <a:gd name="connsiteY1" fmla="*/ 16339 h 2016469"/>
              <a:gd name="connsiteX2" fmla="*/ 3929062 w 3950079"/>
              <a:gd name="connsiteY2" fmla="*/ 587805 h 2016469"/>
              <a:gd name="connsiteX3" fmla="*/ 3946645 w 3950079"/>
              <a:gd name="connsiteY3" fmla="*/ 2007150 h 2016469"/>
              <a:gd name="connsiteX4" fmla="*/ 0 w 3950079"/>
              <a:gd name="connsiteY4" fmla="*/ 2016469 h 2016469"/>
              <a:gd name="connsiteX5" fmla="*/ 0 w 3950079"/>
              <a:gd name="connsiteY5" fmla="*/ 87753 h 201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0079" h="2016469">
                <a:moveTo>
                  <a:pt x="0" y="87753"/>
                </a:moveTo>
                <a:cubicBezTo>
                  <a:pt x="1355925" y="0"/>
                  <a:pt x="2618765" y="21880"/>
                  <a:pt x="3929062" y="16339"/>
                </a:cubicBezTo>
                <a:lnTo>
                  <a:pt x="3929062" y="587805"/>
                </a:lnTo>
                <a:cubicBezTo>
                  <a:pt x="3925628" y="1406731"/>
                  <a:pt x="3950079" y="1188224"/>
                  <a:pt x="3946645" y="2007150"/>
                </a:cubicBezTo>
                <a:lnTo>
                  <a:pt x="0" y="2016469"/>
                </a:lnTo>
                <a:lnTo>
                  <a:pt x="0" y="87753"/>
                </a:lnTo>
                <a:close/>
              </a:path>
            </a:pathLst>
          </a:custGeom>
        </p:spPr>
        <p:txBody>
          <a:bodyPr/>
          <a:lstStyle/>
          <a:p>
            <a:r>
              <a:rPr lang="nl-NL"/>
              <a:t>Klik op het pictogram als u een afbeelding wilt toevoegen</a:t>
            </a:r>
          </a:p>
        </p:txBody>
      </p:sp>
      <p:sp>
        <p:nvSpPr>
          <p:cNvPr id="9" name="Tijdelijke aanduiding voor dianummer 8"/>
          <p:cNvSpPr>
            <a:spLocks noGrp="1"/>
          </p:cNvSpPr>
          <p:nvPr>
            <p:ph type="sldNum" sz="quarter" idx="16"/>
          </p:nvPr>
        </p:nvSpPr>
        <p:spPr/>
        <p:txBody>
          <a:bodyPr/>
          <a:lstStyle/>
          <a:p>
            <a:fld id="{5D7EF3CC-C1DC-45C6-BBBC-4CCFE3D70B1B}" type="slidenum">
              <a:rPr lang="nl-NL" smtClean="0"/>
              <a:pPr/>
              <a:t>‹nr.›</a:t>
            </a:fld>
            <a:endParaRPr lang="nl-NL"/>
          </a:p>
        </p:txBody>
      </p:sp>
      <p:sp>
        <p:nvSpPr>
          <p:cNvPr id="10" name="Tijdelijke aanduiding voor voettekst 9"/>
          <p:cNvSpPr>
            <a:spLocks noGrp="1"/>
          </p:cNvSpPr>
          <p:nvPr>
            <p:ph type="ftr" sz="quarter" idx="17"/>
          </p:nvPr>
        </p:nvSpPr>
        <p:spPr/>
        <p:txBody>
          <a:bodyPr/>
          <a:lstStyle/>
          <a:p>
            <a:r>
              <a:rPr lang="nl-NL" dirty="0"/>
              <a:t>Titel van de presentatie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Vrije vorm 15"/>
          <p:cNvSpPr/>
          <p:nvPr/>
        </p:nvSpPr>
        <p:spPr>
          <a:xfrm>
            <a:off x="0" y="1000083"/>
            <a:ext cx="9144000" cy="5357875"/>
          </a:xfrm>
          <a:custGeom>
            <a:avLst/>
            <a:gdLst>
              <a:gd name="connsiteX0" fmla="*/ 0 w 9144000"/>
              <a:gd name="connsiteY0" fmla="*/ 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0 h 5143536"/>
              <a:gd name="connsiteX0" fmla="*/ 0 w 9144000"/>
              <a:gd name="connsiteY0" fmla="*/ 135729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135729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928622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928622 h 5143536"/>
              <a:gd name="connsiteX0" fmla="*/ 0 w 9144000"/>
              <a:gd name="connsiteY0" fmla="*/ 49997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499970 h 5143536"/>
              <a:gd name="connsiteX0" fmla="*/ 0 w 9144000"/>
              <a:gd name="connsiteY0" fmla="*/ 49997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499970 h 5143536"/>
              <a:gd name="connsiteX0" fmla="*/ 0 w 9144000"/>
              <a:gd name="connsiteY0" fmla="*/ 353063 h 5210967"/>
              <a:gd name="connsiteX1" fmla="*/ 9144000 w 9144000"/>
              <a:gd name="connsiteY1" fmla="*/ 67431 h 5210967"/>
              <a:gd name="connsiteX2" fmla="*/ 9144000 w 9144000"/>
              <a:gd name="connsiteY2" fmla="*/ 5210967 h 5210967"/>
              <a:gd name="connsiteX3" fmla="*/ 0 w 9144000"/>
              <a:gd name="connsiteY3" fmla="*/ 5210967 h 5210967"/>
              <a:gd name="connsiteX4" fmla="*/ 0 w 9144000"/>
              <a:gd name="connsiteY4" fmla="*/ 353063 h 5210967"/>
              <a:gd name="connsiteX0" fmla="*/ 0 w 9144000"/>
              <a:gd name="connsiteY0" fmla="*/ 499970 h 5357874"/>
              <a:gd name="connsiteX1" fmla="*/ 9144000 w 9144000"/>
              <a:gd name="connsiteY1" fmla="*/ 0 h 5357874"/>
              <a:gd name="connsiteX2" fmla="*/ 9144000 w 9144000"/>
              <a:gd name="connsiteY2" fmla="*/ 5357874 h 5357874"/>
              <a:gd name="connsiteX3" fmla="*/ 0 w 9144000"/>
              <a:gd name="connsiteY3" fmla="*/ 5357874 h 5357874"/>
              <a:gd name="connsiteX4" fmla="*/ 0 w 9144000"/>
              <a:gd name="connsiteY4" fmla="*/ 499970 h 5357874"/>
              <a:gd name="connsiteX0" fmla="*/ 0 w 9144000"/>
              <a:gd name="connsiteY0" fmla="*/ 499970 h 5500726"/>
              <a:gd name="connsiteX1" fmla="*/ 9144000 w 9144000"/>
              <a:gd name="connsiteY1" fmla="*/ 0 h 5500726"/>
              <a:gd name="connsiteX2" fmla="*/ 9144000 w 9144000"/>
              <a:gd name="connsiteY2" fmla="*/ 5357874 h 5500726"/>
              <a:gd name="connsiteX3" fmla="*/ 0 w 9144000"/>
              <a:gd name="connsiteY3" fmla="*/ 5500726 h 5500726"/>
              <a:gd name="connsiteX4" fmla="*/ 0 w 9144000"/>
              <a:gd name="connsiteY4" fmla="*/ 499970 h 5500726"/>
              <a:gd name="connsiteX0" fmla="*/ 0 w 9144000"/>
              <a:gd name="connsiteY0" fmla="*/ 499970 h 5500726"/>
              <a:gd name="connsiteX1" fmla="*/ 9144000 w 9144000"/>
              <a:gd name="connsiteY1" fmla="*/ 0 h 5500726"/>
              <a:gd name="connsiteX2" fmla="*/ 9144000 w 9144000"/>
              <a:gd name="connsiteY2" fmla="*/ 5500726 h 5500726"/>
              <a:gd name="connsiteX3" fmla="*/ 0 w 9144000"/>
              <a:gd name="connsiteY3" fmla="*/ 5500726 h 5500726"/>
              <a:gd name="connsiteX4" fmla="*/ 0 w 9144000"/>
              <a:gd name="connsiteY4" fmla="*/ 499970 h 5500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500726">
                <a:moveTo>
                  <a:pt x="0" y="499970"/>
                </a:moveTo>
                <a:cubicBezTo>
                  <a:pt x="2206045" y="146907"/>
                  <a:pt x="5974037" y="6881"/>
                  <a:pt x="9144000" y="0"/>
                </a:cubicBezTo>
                <a:lnTo>
                  <a:pt x="9144000" y="5500726"/>
                </a:lnTo>
                <a:lnTo>
                  <a:pt x="0" y="5500726"/>
                </a:lnTo>
                <a:lnTo>
                  <a:pt x="0" y="4999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n>
                <a:noFill/>
              </a:ln>
            </a:endParaRPr>
          </a:p>
        </p:txBody>
      </p:sp>
      <p:sp>
        <p:nvSpPr>
          <p:cNvPr id="3" name="Tijdelijke aanduiding voor tekst 2"/>
          <p:cNvSpPr>
            <a:spLocks noGrp="1"/>
          </p:cNvSpPr>
          <p:nvPr>
            <p:ph type="body" idx="1"/>
          </p:nvPr>
        </p:nvSpPr>
        <p:spPr>
          <a:xfrm>
            <a:off x="457200" y="1714488"/>
            <a:ext cx="8229600" cy="4429156"/>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 name="Tijdelijke aanduiding voor titel 1"/>
          <p:cNvSpPr>
            <a:spLocks noGrp="1"/>
          </p:cNvSpPr>
          <p:nvPr>
            <p:ph type="title"/>
          </p:nvPr>
        </p:nvSpPr>
        <p:spPr>
          <a:xfrm>
            <a:off x="457200" y="71414"/>
            <a:ext cx="8258204" cy="1071570"/>
          </a:xfrm>
          <a:prstGeom prst="rect">
            <a:avLst/>
          </a:prstGeom>
        </p:spPr>
        <p:txBody>
          <a:bodyPr vert="horz" lIns="91440" tIns="45720" rIns="91440" bIns="45720" rtlCol="0" anchor="ctr">
            <a:normAutofit/>
          </a:bodyPr>
          <a:lstStyle/>
          <a:p>
            <a:r>
              <a:rPr lang="nl-NL" dirty="0"/>
              <a:t>Klik om de stijl te bewerken</a:t>
            </a:r>
          </a:p>
        </p:txBody>
      </p:sp>
      <p:sp>
        <p:nvSpPr>
          <p:cNvPr id="7" name="Tijdelijke aanduiding voor voettekst 6"/>
          <p:cNvSpPr>
            <a:spLocks noGrp="1"/>
          </p:cNvSpPr>
          <p:nvPr>
            <p:ph type="ftr" sz="quarter" idx="3"/>
          </p:nvPr>
        </p:nvSpPr>
        <p:spPr>
          <a:xfrm>
            <a:off x="5429256" y="6362720"/>
            <a:ext cx="2880000" cy="365125"/>
          </a:xfrm>
          <a:prstGeom prst="rect">
            <a:avLst/>
          </a:prstGeom>
        </p:spPr>
        <p:txBody>
          <a:bodyPr vert="horz" lIns="91440" tIns="45720" rIns="91440" bIns="45720" rtlCol="0" anchor="ctr"/>
          <a:lstStyle>
            <a:lvl1pPr algn="r">
              <a:defRPr sz="1000">
                <a:solidFill>
                  <a:schemeClr val="tx1"/>
                </a:solidFill>
              </a:defRPr>
            </a:lvl1pPr>
          </a:lstStyle>
          <a:p>
            <a:r>
              <a:rPr lang="nl-NL" dirty="0"/>
              <a:t>Titel van de presentatie</a:t>
            </a:r>
          </a:p>
        </p:txBody>
      </p:sp>
      <p:sp>
        <p:nvSpPr>
          <p:cNvPr id="9" name="Tijdelijke aanduiding voor dianummer 8"/>
          <p:cNvSpPr>
            <a:spLocks noGrp="1"/>
          </p:cNvSpPr>
          <p:nvPr>
            <p:ph type="sldNum" sz="quarter" idx="4"/>
          </p:nvPr>
        </p:nvSpPr>
        <p:spPr>
          <a:xfrm>
            <a:off x="8318280" y="6362720"/>
            <a:ext cx="468562" cy="365125"/>
          </a:xfrm>
          <a:prstGeom prst="rect">
            <a:avLst/>
          </a:prstGeom>
        </p:spPr>
        <p:txBody>
          <a:bodyPr vert="horz" lIns="91440" tIns="45720" rIns="91440" bIns="45720" rtlCol="0" anchor="ctr"/>
          <a:lstStyle>
            <a:lvl1pPr algn="r">
              <a:defRPr sz="1000" baseline="0">
                <a:solidFill>
                  <a:schemeClr val="tx1"/>
                </a:solidFill>
                <a:latin typeface="Tahoma" pitchFamily="34" charset="0"/>
              </a:defRPr>
            </a:lvl1pPr>
          </a:lstStyle>
          <a:p>
            <a:fld id="{5D7EF3CC-C1DC-45C6-BBBC-4CCFE3D70B1B}" type="slidenum">
              <a:rPr lang="nl-NL" smtClean="0"/>
              <a:pPr/>
              <a:t>‹nr.›</a:t>
            </a:fld>
            <a:endParaRPr lang="nl-NL" dirty="0"/>
          </a:p>
        </p:txBody>
      </p:sp>
      <p:sp>
        <p:nvSpPr>
          <p:cNvPr id="8" name="Vrije vorm 7"/>
          <p:cNvSpPr/>
          <p:nvPr/>
        </p:nvSpPr>
        <p:spPr>
          <a:xfrm>
            <a:off x="0" y="1000083"/>
            <a:ext cx="9144000" cy="5357875"/>
          </a:xfrm>
          <a:custGeom>
            <a:avLst/>
            <a:gdLst>
              <a:gd name="connsiteX0" fmla="*/ 0 w 9144000"/>
              <a:gd name="connsiteY0" fmla="*/ 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0 h 5143536"/>
              <a:gd name="connsiteX0" fmla="*/ 0 w 9144000"/>
              <a:gd name="connsiteY0" fmla="*/ 135729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135729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928622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928622 h 5143536"/>
              <a:gd name="connsiteX0" fmla="*/ 0 w 9144000"/>
              <a:gd name="connsiteY0" fmla="*/ 49997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499970 h 5143536"/>
              <a:gd name="connsiteX0" fmla="*/ 0 w 9144000"/>
              <a:gd name="connsiteY0" fmla="*/ 49997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499970 h 5143536"/>
              <a:gd name="connsiteX0" fmla="*/ 0 w 9144000"/>
              <a:gd name="connsiteY0" fmla="*/ 353063 h 5210967"/>
              <a:gd name="connsiteX1" fmla="*/ 9144000 w 9144000"/>
              <a:gd name="connsiteY1" fmla="*/ 67431 h 5210967"/>
              <a:gd name="connsiteX2" fmla="*/ 9144000 w 9144000"/>
              <a:gd name="connsiteY2" fmla="*/ 5210967 h 5210967"/>
              <a:gd name="connsiteX3" fmla="*/ 0 w 9144000"/>
              <a:gd name="connsiteY3" fmla="*/ 5210967 h 5210967"/>
              <a:gd name="connsiteX4" fmla="*/ 0 w 9144000"/>
              <a:gd name="connsiteY4" fmla="*/ 353063 h 5210967"/>
              <a:gd name="connsiteX0" fmla="*/ 0 w 9144000"/>
              <a:gd name="connsiteY0" fmla="*/ 499970 h 5357874"/>
              <a:gd name="connsiteX1" fmla="*/ 9144000 w 9144000"/>
              <a:gd name="connsiteY1" fmla="*/ 0 h 5357874"/>
              <a:gd name="connsiteX2" fmla="*/ 9144000 w 9144000"/>
              <a:gd name="connsiteY2" fmla="*/ 5357874 h 5357874"/>
              <a:gd name="connsiteX3" fmla="*/ 0 w 9144000"/>
              <a:gd name="connsiteY3" fmla="*/ 5357874 h 5357874"/>
              <a:gd name="connsiteX4" fmla="*/ 0 w 9144000"/>
              <a:gd name="connsiteY4" fmla="*/ 499970 h 5357874"/>
              <a:gd name="connsiteX0" fmla="*/ 0 w 9144000"/>
              <a:gd name="connsiteY0" fmla="*/ 499970 h 5500726"/>
              <a:gd name="connsiteX1" fmla="*/ 9144000 w 9144000"/>
              <a:gd name="connsiteY1" fmla="*/ 0 h 5500726"/>
              <a:gd name="connsiteX2" fmla="*/ 9144000 w 9144000"/>
              <a:gd name="connsiteY2" fmla="*/ 5357874 h 5500726"/>
              <a:gd name="connsiteX3" fmla="*/ 0 w 9144000"/>
              <a:gd name="connsiteY3" fmla="*/ 5500726 h 5500726"/>
              <a:gd name="connsiteX4" fmla="*/ 0 w 9144000"/>
              <a:gd name="connsiteY4" fmla="*/ 499970 h 5500726"/>
              <a:gd name="connsiteX0" fmla="*/ 0 w 9144000"/>
              <a:gd name="connsiteY0" fmla="*/ 499970 h 5500726"/>
              <a:gd name="connsiteX1" fmla="*/ 9144000 w 9144000"/>
              <a:gd name="connsiteY1" fmla="*/ 0 h 5500726"/>
              <a:gd name="connsiteX2" fmla="*/ 9144000 w 9144000"/>
              <a:gd name="connsiteY2" fmla="*/ 5500726 h 5500726"/>
              <a:gd name="connsiteX3" fmla="*/ 0 w 9144000"/>
              <a:gd name="connsiteY3" fmla="*/ 5500726 h 5500726"/>
              <a:gd name="connsiteX4" fmla="*/ 0 w 9144000"/>
              <a:gd name="connsiteY4" fmla="*/ 499970 h 5500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500726">
                <a:moveTo>
                  <a:pt x="0" y="499970"/>
                </a:moveTo>
                <a:cubicBezTo>
                  <a:pt x="2206045" y="146907"/>
                  <a:pt x="5974037" y="6881"/>
                  <a:pt x="9144000" y="0"/>
                </a:cubicBezTo>
                <a:lnTo>
                  <a:pt x="9144000" y="5500726"/>
                </a:lnTo>
                <a:lnTo>
                  <a:pt x="0" y="5500726"/>
                </a:lnTo>
                <a:lnTo>
                  <a:pt x="0" y="4999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n>
                <a:noFill/>
              </a:ln>
            </a:endParaRPr>
          </a:p>
        </p:txBody>
      </p:sp>
      <p:pic>
        <p:nvPicPr>
          <p:cNvPr id="10" name="Afbeelding 9" descr="logo-arbouw1.jpg"/>
          <p:cNvPicPr>
            <a:picLocks noChangeAspect="1"/>
          </p:cNvPicPr>
          <p:nvPr userDrawn="1"/>
        </p:nvPicPr>
        <p:blipFill>
          <a:blip r:embed="rId10" cstate="print"/>
          <a:stretch>
            <a:fillRect/>
          </a:stretch>
        </p:blipFill>
        <p:spPr>
          <a:xfrm>
            <a:off x="538134" y="6357958"/>
            <a:ext cx="2232468" cy="456362"/>
          </a:xfrm>
          <a:prstGeom prst="rect">
            <a:avLst/>
          </a:prstGeom>
        </p:spPr>
      </p:pic>
      <p:sp>
        <p:nvSpPr>
          <p:cNvPr id="12" name="Rechthoek 11"/>
          <p:cNvSpPr/>
          <p:nvPr userDrawn="1"/>
        </p:nvSpPr>
        <p:spPr>
          <a:xfrm>
            <a:off x="1428728" y="6357982"/>
            <a:ext cx="1785950" cy="500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p:cNvSpPr txBox="1"/>
          <p:nvPr userDrawn="1"/>
        </p:nvSpPr>
        <p:spPr>
          <a:xfrm>
            <a:off x="1376340" y="6431928"/>
            <a:ext cx="2124090" cy="230832"/>
          </a:xfrm>
          <a:prstGeom prst="rect">
            <a:avLst/>
          </a:prstGeom>
          <a:noFill/>
        </p:spPr>
        <p:txBody>
          <a:bodyPr wrap="square" rtlCol="0">
            <a:spAutoFit/>
          </a:bodyPr>
          <a:lstStyle/>
          <a:p>
            <a:r>
              <a:rPr lang="nl-NL" sz="900" b="1" baseline="0" dirty="0">
                <a:solidFill>
                  <a:srgbClr val="DC002B"/>
                </a:solidFill>
                <a:latin typeface="+mn-lt"/>
                <a:cs typeface="Arial" pitchFamily="34" charset="0"/>
              </a:rPr>
              <a:t>voor gezond en veilig werken</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Lst>
  <p:hf hd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2000" b="0" kern="1200">
          <a:solidFill>
            <a:schemeClr val="tx1"/>
          </a:solidFill>
          <a:latin typeface="+mn-lt"/>
          <a:ea typeface="+mn-ea"/>
          <a:cs typeface="+mn-cs"/>
        </a:defRPr>
      </a:lvl1pPr>
      <a:lvl2pPr marL="18097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2pPr>
      <a:lvl3pPr marL="361950"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3pPr>
      <a:lvl4pPr marL="54292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4pPr>
      <a:lvl5pPr marL="712788" indent="-169863"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nl/url?sa=i&amp;rct=j&amp;q=&amp;esrc=s&amp;source=images&amp;cd=&amp;cad=rja&amp;uact=8&amp;ved=0ahUKEwjmmoTBo_7KAhXH8RQKHZ4wAEwQjRwIBw&amp;url=http://metaalunie.nl/kennisbank/ce-markering&amp;psig=AFQjCNF--KuWYRvIkF7kls08JmkSFOaBCg&amp;ust=145578059820837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afbeelding 1"/>
          <p:cNvSpPr>
            <a:spLocks noGrp="1"/>
          </p:cNvSpPr>
          <p:nvPr>
            <p:ph type="pic" sz="quarter" idx="12"/>
          </p:nvPr>
        </p:nvSpPr>
        <p:spPr/>
      </p:sp>
      <p:sp>
        <p:nvSpPr>
          <p:cNvPr id="3" name="Titel 2"/>
          <p:cNvSpPr>
            <a:spLocks noGrp="1"/>
          </p:cNvSpPr>
          <p:nvPr>
            <p:ph type="ctrTitle"/>
          </p:nvPr>
        </p:nvSpPr>
        <p:spPr/>
        <p:txBody>
          <a:bodyPr/>
          <a:lstStyle/>
          <a:p>
            <a:pPr algn="ctr"/>
            <a:r>
              <a:rPr lang="nl-NL" dirty="0" err="1">
                <a:solidFill>
                  <a:srgbClr val="002060"/>
                </a:solidFill>
              </a:rPr>
              <a:t>Toolbox</a:t>
            </a:r>
            <a:r>
              <a:rPr lang="nl-NL" dirty="0">
                <a:solidFill>
                  <a:srgbClr val="002060"/>
                </a:solidFill>
              </a:rPr>
              <a:t> hijsbanden</a:t>
            </a:r>
            <a:br>
              <a:rPr lang="nl-NL" dirty="0">
                <a:solidFill>
                  <a:srgbClr val="002060"/>
                </a:solidFill>
              </a:rPr>
            </a:br>
            <a:r>
              <a:rPr lang="nl-NL" dirty="0">
                <a:solidFill>
                  <a:srgbClr val="002060"/>
                </a:solidFill>
              </a:rPr>
              <a:t>en rondstroppen</a:t>
            </a:r>
          </a:p>
        </p:txBody>
      </p:sp>
      <p:sp>
        <p:nvSpPr>
          <p:cNvPr id="4" name="Ondertitel 3"/>
          <p:cNvSpPr>
            <a:spLocks noGrp="1"/>
          </p:cNvSpPr>
          <p:nvPr>
            <p:ph type="subTitle" idx="1"/>
          </p:nvPr>
        </p:nvSpPr>
        <p:spPr/>
        <p:txBody>
          <a:bodyPr/>
          <a:lstStyle/>
          <a:p>
            <a:endParaRPr lang="nl-N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lvl="1">
              <a:buClr>
                <a:srgbClr val="180F4B"/>
              </a:buClr>
            </a:pPr>
            <a:r>
              <a:rPr lang="nl-NL" altLang="nl-NL" dirty="0"/>
              <a:t>Bereken het maximale gewicht afhankelijk van wijze van aanslaan</a:t>
            </a:r>
          </a:p>
          <a:p>
            <a:pPr lvl="1">
              <a:buClr>
                <a:srgbClr val="180F4B"/>
              </a:buClr>
            </a:pPr>
            <a:r>
              <a:rPr lang="nl-NL" altLang="nl-NL" dirty="0"/>
              <a:t>WLL nooit overschrijden</a:t>
            </a:r>
          </a:p>
          <a:p>
            <a:pPr lvl="1">
              <a:buClr>
                <a:srgbClr val="180F4B"/>
              </a:buClr>
            </a:pPr>
            <a:r>
              <a:rPr lang="nl-NL" altLang="nl-NL" dirty="0"/>
              <a:t>Bij rijgen of als strop gewicht maximaal 80% van de WLL</a:t>
            </a:r>
          </a:p>
          <a:p>
            <a:pPr lvl="1">
              <a:buClr>
                <a:srgbClr val="180F4B"/>
              </a:buClr>
            </a:pPr>
            <a:r>
              <a:rPr lang="nl-NL" altLang="nl-NL" dirty="0"/>
              <a:t>Zorg dat de buitenhoek nooit &gt; 60° is!</a:t>
            </a:r>
          </a:p>
          <a:p>
            <a:pPr marL="342900" lvl="1" indent="-342900">
              <a:lnSpc>
                <a:spcPct val="150000"/>
              </a:lnSpc>
              <a:buClr>
                <a:srgbClr val="9D2222"/>
              </a:buClr>
              <a:buFont typeface="Wingdings" panose="05000000000000000000" pitchFamily="2" charset="2"/>
              <a:buChar char="ü"/>
            </a:pPr>
            <a:endParaRPr lang="nl-NL" altLang="nl-NL" dirty="0"/>
          </a:p>
          <a:p>
            <a:pPr marL="342900" lvl="1" indent="-342900">
              <a:lnSpc>
                <a:spcPct val="150000"/>
              </a:lnSpc>
              <a:buClr>
                <a:srgbClr val="9D2222"/>
              </a:buClr>
              <a:buFont typeface="Wingdings" panose="05000000000000000000" pitchFamily="2" charset="2"/>
              <a:buChar char="ü"/>
            </a:pPr>
            <a:endParaRPr lang="nl-NL" altLang="nl-NL" dirty="0"/>
          </a:p>
          <a:p>
            <a:pPr marL="0" lvl="1" indent="0">
              <a:buClr>
                <a:srgbClr val="9D2222"/>
              </a:buClr>
              <a:buNone/>
            </a:pPr>
            <a:endParaRPr lang="nl-NL" altLang="nl-NL" dirty="0"/>
          </a:p>
          <a:p>
            <a:pPr>
              <a:lnSpc>
                <a:spcPct val="150000"/>
              </a:lnSpc>
            </a:pPr>
            <a:endParaRPr lang="nl-NL" altLang="nl-NL" dirty="0">
              <a:cs typeface="Arial" pitchFamily="34" charset="0"/>
            </a:endParaRPr>
          </a:p>
          <a:p>
            <a:endParaRPr lang="nl-NL" altLang="nl-NL" dirty="0"/>
          </a:p>
          <a:p>
            <a:endParaRPr lang="nl-NL" dirty="0"/>
          </a:p>
        </p:txBody>
      </p:sp>
      <p:sp>
        <p:nvSpPr>
          <p:cNvPr id="3" name="Titel 2"/>
          <p:cNvSpPr>
            <a:spLocks noGrp="1"/>
          </p:cNvSpPr>
          <p:nvPr>
            <p:ph type="title"/>
          </p:nvPr>
        </p:nvSpPr>
        <p:spPr/>
        <p:txBody>
          <a:bodyPr/>
          <a:lstStyle/>
          <a:p>
            <a:r>
              <a:rPr lang="nl-NL" dirty="0"/>
              <a:t>Regels bij het aanslaan (1)</a:t>
            </a:r>
          </a:p>
        </p:txBody>
      </p:sp>
      <p:sp>
        <p:nvSpPr>
          <p:cNvPr id="4" name="Tijdelijke aanduiding voor dianummer 3"/>
          <p:cNvSpPr>
            <a:spLocks noGrp="1"/>
          </p:cNvSpPr>
          <p:nvPr>
            <p:ph type="sldNum" sz="quarter" idx="11"/>
          </p:nvPr>
        </p:nvSpPr>
        <p:spPr/>
        <p:txBody>
          <a:bodyPr/>
          <a:lstStyle/>
          <a:p>
            <a:endParaRPr lang="nl-NL" dirty="0"/>
          </a:p>
        </p:txBody>
      </p:sp>
      <p:sp>
        <p:nvSpPr>
          <p:cNvPr id="5" name="Tijdelijke aanduiding voor voettekst 4"/>
          <p:cNvSpPr>
            <a:spLocks noGrp="1"/>
          </p:cNvSpPr>
          <p:nvPr>
            <p:ph type="ftr" sz="quarter" idx="12"/>
          </p:nvPr>
        </p:nvSpPr>
        <p:spPr/>
        <p:txBody>
          <a:bodyPr/>
          <a:lstStyle/>
          <a:p>
            <a:r>
              <a:rPr lang="nl-NL" dirty="0"/>
              <a:t> </a:t>
            </a:r>
          </a:p>
        </p:txBody>
      </p:sp>
      <p:grpSp>
        <p:nvGrpSpPr>
          <p:cNvPr id="6" name="Groep 5"/>
          <p:cNvGrpSpPr/>
          <p:nvPr/>
        </p:nvGrpSpPr>
        <p:grpSpPr>
          <a:xfrm>
            <a:off x="3873358" y="3645024"/>
            <a:ext cx="1425888" cy="1408793"/>
            <a:chOff x="5148064" y="2970073"/>
            <a:chExt cx="1425888" cy="1408793"/>
          </a:xfrm>
        </p:grpSpPr>
        <p:grpSp>
          <p:nvGrpSpPr>
            <p:cNvPr id="7" name="Groep 6"/>
            <p:cNvGrpSpPr/>
            <p:nvPr/>
          </p:nvGrpSpPr>
          <p:grpSpPr>
            <a:xfrm>
              <a:off x="5428210" y="2970073"/>
              <a:ext cx="1145742" cy="1408793"/>
              <a:chOff x="7660103" y="4247486"/>
              <a:chExt cx="512298" cy="326136"/>
            </a:xfrm>
          </p:grpSpPr>
          <p:sp>
            <p:nvSpPr>
              <p:cNvPr id="12" name="Ovaal 11"/>
              <p:cNvSpPr/>
              <p:nvPr/>
            </p:nvSpPr>
            <p:spPr bwMode="auto">
              <a:xfrm>
                <a:off x="7898611" y="4247486"/>
                <a:ext cx="71092" cy="82154"/>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3" name="Ovaal 12"/>
              <p:cNvSpPr/>
              <p:nvPr/>
            </p:nvSpPr>
            <p:spPr bwMode="auto">
              <a:xfrm>
                <a:off x="7799356" y="4251330"/>
                <a:ext cx="58754" cy="90369"/>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14" name="Rechte verbindingslijn 13"/>
              <p:cNvCxnSpPr/>
              <p:nvPr/>
            </p:nvCxnSpPr>
            <p:spPr bwMode="auto">
              <a:xfrm flipH="1">
                <a:off x="7666828" y="4348703"/>
                <a:ext cx="146884" cy="18290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p:cNvCxnSpPr>
                <a:stCxn id="12" idx="4"/>
              </p:cNvCxnSpPr>
              <p:nvPr/>
            </p:nvCxnSpPr>
            <p:spPr bwMode="auto">
              <a:xfrm>
                <a:off x="7934157" y="4329640"/>
                <a:ext cx="202701" cy="19023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Vrije vorm 15"/>
              <p:cNvSpPr/>
              <p:nvPr/>
            </p:nvSpPr>
            <p:spPr bwMode="auto">
              <a:xfrm>
                <a:off x="7660103" y="4494929"/>
                <a:ext cx="512298" cy="78693"/>
              </a:xfrm>
              <a:custGeom>
                <a:avLst/>
                <a:gdLst>
                  <a:gd name="connsiteX0" fmla="*/ 43453 w 627867"/>
                  <a:gd name="connsiteY0" fmla="*/ 0 h 94222"/>
                  <a:gd name="connsiteX1" fmla="*/ 29331 w 627867"/>
                  <a:gd name="connsiteY1" fmla="*/ 84732 h 94222"/>
                  <a:gd name="connsiteX2" fmla="*/ 378851 w 627867"/>
                  <a:gd name="connsiteY2" fmla="*/ 91793 h 94222"/>
                  <a:gd name="connsiteX3" fmla="*/ 615395 w 627867"/>
                  <a:gd name="connsiteY3" fmla="*/ 81202 h 94222"/>
                  <a:gd name="connsiteX4" fmla="*/ 580090 w 627867"/>
                  <a:gd name="connsiteY4" fmla="*/ 31775 h 94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867" h="94222">
                    <a:moveTo>
                      <a:pt x="43453" y="0"/>
                    </a:moveTo>
                    <a:cubicBezTo>
                      <a:pt x="8442" y="34716"/>
                      <a:pt x="-26569" y="69433"/>
                      <a:pt x="29331" y="84732"/>
                    </a:cubicBezTo>
                    <a:cubicBezTo>
                      <a:pt x="85231" y="100031"/>
                      <a:pt x="281174" y="92381"/>
                      <a:pt x="378851" y="91793"/>
                    </a:cubicBezTo>
                    <a:cubicBezTo>
                      <a:pt x="476528" y="91205"/>
                      <a:pt x="581855" y="91205"/>
                      <a:pt x="615395" y="81202"/>
                    </a:cubicBezTo>
                    <a:cubicBezTo>
                      <a:pt x="648935" y="71199"/>
                      <a:pt x="607157" y="60019"/>
                      <a:pt x="580090" y="31775"/>
                    </a:cubicBezTo>
                  </a:path>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cxnSp>
          <p:nvCxnSpPr>
            <p:cNvPr id="8" name="Rechte verbindingslijn 7"/>
            <p:cNvCxnSpPr/>
            <p:nvPr/>
          </p:nvCxnSpPr>
          <p:spPr bwMode="auto">
            <a:xfrm>
              <a:off x="5359009" y="3009823"/>
              <a:ext cx="0" cy="1037419"/>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echte verbindingslijn 8"/>
            <p:cNvCxnSpPr>
              <a:endCxn id="10" idx="0"/>
            </p:cNvCxnSpPr>
            <p:nvPr/>
          </p:nvCxnSpPr>
          <p:spPr bwMode="auto">
            <a:xfrm flipV="1">
              <a:off x="5428210" y="3285639"/>
              <a:ext cx="322118" cy="753313"/>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kstvak 9"/>
            <p:cNvSpPr txBox="1"/>
            <p:nvPr/>
          </p:nvSpPr>
          <p:spPr>
            <a:xfrm>
              <a:off x="5505445" y="3285639"/>
              <a:ext cx="489766" cy="789561"/>
            </a:xfrm>
            <a:prstGeom prst="rect">
              <a:avLst/>
            </a:prstGeom>
            <a:noFill/>
          </p:spPr>
          <p:txBody>
            <a:bodyPr wrap="square" lIns="0" tIns="0" rIns="0" bIns="0" rtlCol="0">
              <a:spAutoFit/>
            </a:bodyPr>
            <a:lstStyle/>
            <a:p>
              <a:r>
                <a:rPr lang="nl-NL" sz="800" dirty="0">
                  <a:solidFill>
                    <a:schemeClr val="tx1"/>
                  </a:solidFill>
                </a:rPr>
                <a:t>ß</a:t>
              </a:r>
              <a:endParaRPr lang="nl-NL" sz="800" baseline="-25000" dirty="0">
                <a:solidFill>
                  <a:schemeClr val="tx1"/>
                </a:solidFill>
              </a:endParaRPr>
            </a:p>
          </p:txBody>
        </p:sp>
        <p:sp>
          <p:nvSpPr>
            <p:cNvPr id="11" name="Boog 10"/>
            <p:cNvSpPr/>
            <p:nvPr/>
          </p:nvSpPr>
          <p:spPr bwMode="auto">
            <a:xfrm>
              <a:off x="5148064" y="3606409"/>
              <a:ext cx="459438" cy="494658"/>
            </a:xfrm>
            <a:prstGeom prst="arc">
              <a:avLst>
                <a:gd name="adj1" fmla="val 16200000"/>
                <a:gd name="adj2" fmla="val 18938989"/>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spTree>
    <p:extLst>
      <p:ext uri="{BB962C8B-B14F-4D97-AF65-F5344CB8AC3E}">
        <p14:creationId xmlns:p14="http://schemas.microsoft.com/office/powerpoint/2010/main" val="1366030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lvl="1">
              <a:lnSpc>
                <a:spcPct val="150000"/>
              </a:lnSpc>
              <a:buClr>
                <a:srgbClr val="180F4B"/>
              </a:buClr>
            </a:pPr>
            <a:r>
              <a:rPr lang="nl-NL" altLang="nl-NL" dirty="0"/>
              <a:t>Verleng of verkort de hijsband niet door knopen</a:t>
            </a:r>
          </a:p>
          <a:p>
            <a:pPr lvl="1">
              <a:lnSpc>
                <a:spcPct val="150000"/>
              </a:lnSpc>
              <a:buClr>
                <a:srgbClr val="180F4B"/>
              </a:buClr>
            </a:pPr>
            <a:r>
              <a:rPr lang="nl-NL" altLang="nl-NL" dirty="0"/>
              <a:t>Zorg dat de hijsband aanligt en over de volle breedte draagt</a:t>
            </a:r>
          </a:p>
          <a:p>
            <a:pPr lvl="1">
              <a:lnSpc>
                <a:spcPct val="150000"/>
              </a:lnSpc>
              <a:buClr>
                <a:srgbClr val="180F4B"/>
              </a:buClr>
            </a:pPr>
            <a:r>
              <a:rPr lang="nl-NL" altLang="nl-NL" dirty="0"/>
              <a:t>Gebruik geen natte of bevroren hijsbanden</a:t>
            </a:r>
          </a:p>
          <a:p>
            <a:pPr lvl="1">
              <a:lnSpc>
                <a:spcPct val="150000"/>
              </a:lnSpc>
              <a:buClr>
                <a:srgbClr val="180F4B"/>
              </a:buClr>
            </a:pPr>
            <a:r>
              <a:rPr lang="nl-NL" altLang="nl-NL" dirty="0"/>
              <a:t>Zorg dat </a:t>
            </a:r>
            <a:r>
              <a:rPr lang="nl-NL" altLang="nl-NL" dirty="0">
                <a:latin typeface="Arial" pitchFamily="34" charset="0"/>
              </a:rPr>
              <a:t>de hijslussen niet op openbuigen worden belast (spreidhoek maximaal 20°);</a:t>
            </a:r>
          </a:p>
          <a:p>
            <a:pPr lvl="1">
              <a:lnSpc>
                <a:spcPct val="150000"/>
              </a:lnSpc>
              <a:buClr>
                <a:srgbClr val="180F4B"/>
              </a:buClr>
            </a:pPr>
            <a:r>
              <a:rPr lang="nl-NL" altLang="nl-NL" dirty="0"/>
              <a:t>Let bij het rijgen van de hijsband op dat de binnenhoek van de</a:t>
            </a:r>
          </a:p>
          <a:p>
            <a:pPr marL="0" lvl="1" indent="0">
              <a:lnSpc>
                <a:spcPct val="150000"/>
              </a:lnSpc>
              <a:buClr>
                <a:srgbClr val="180F4B"/>
              </a:buClr>
              <a:buNone/>
            </a:pPr>
            <a:r>
              <a:rPr lang="nl-NL" altLang="nl-NL" dirty="0"/>
              <a:t>geregen band de niet wordt overschreden (maximaal 120°)</a:t>
            </a:r>
          </a:p>
          <a:p>
            <a:endParaRPr lang="nl-NL" dirty="0"/>
          </a:p>
        </p:txBody>
      </p:sp>
      <p:sp>
        <p:nvSpPr>
          <p:cNvPr id="3" name="Titel 2"/>
          <p:cNvSpPr>
            <a:spLocks noGrp="1"/>
          </p:cNvSpPr>
          <p:nvPr>
            <p:ph type="title"/>
          </p:nvPr>
        </p:nvSpPr>
        <p:spPr/>
        <p:txBody>
          <a:bodyPr/>
          <a:lstStyle/>
          <a:p>
            <a:r>
              <a:rPr lang="nl-NL" dirty="0"/>
              <a:t>Regels bij het aanslaan (2)</a:t>
            </a:r>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spTree>
    <p:extLst>
      <p:ext uri="{BB962C8B-B14F-4D97-AF65-F5344CB8AC3E}">
        <p14:creationId xmlns:p14="http://schemas.microsoft.com/office/powerpoint/2010/main" val="1586444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normAutofit fontScale="92500"/>
          </a:bodyPr>
          <a:lstStyle/>
          <a:p>
            <a:pPr lvl="1">
              <a:lnSpc>
                <a:spcPct val="150000"/>
              </a:lnSpc>
              <a:buClr>
                <a:srgbClr val="180F4B"/>
              </a:buClr>
            </a:pPr>
            <a:r>
              <a:rPr lang="nl-NL" altLang="nl-NL" dirty="0"/>
              <a:t>Vermijd abrupte bewegingen tijdens het transport;</a:t>
            </a:r>
          </a:p>
          <a:p>
            <a:pPr lvl="1">
              <a:lnSpc>
                <a:spcPct val="150000"/>
              </a:lnSpc>
              <a:buClr>
                <a:srgbClr val="180F4B"/>
              </a:buClr>
            </a:pPr>
            <a:r>
              <a:rPr lang="nl-NL" altLang="nl-NL" dirty="0"/>
              <a:t>Verplaats of houd de last nooit boven personen;</a:t>
            </a:r>
          </a:p>
          <a:p>
            <a:pPr lvl="1">
              <a:lnSpc>
                <a:spcPct val="150000"/>
              </a:lnSpc>
              <a:buClr>
                <a:srgbClr val="180F4B"/>
              </a:buClr>
            </a:pPr>
            <a:r>
              <a:rPr lang="nl-NL" altLang="nl-NL" dirty="0"/>
              <a:t>Gebruik geen hijsbanden in de nabijheid van laswerkzaamheden.</a:t>
            </a:r>
          </a:p>
          <a:p>
            <a:pPr lvl="1">
              <a:lnSpc>
                <a:spcPct val="150000"/>
              </a:lnSpc>
              <a:buClr>
                <a:srgbClr val="180F4B"/>
              </a:buClr>
            </a:pPr>
            <a:r>
              <a:rPr lang="nl-NL" altLang="nl-NL" dirty="0"/>
              <a:t>Voorkom blootstelling aan overmatig schuren;</a:t>
            </a:r>
          </a:p>
          <a:p>
            <a:pPr lvl="1">
              <a:lnSpc>
                <a:spcPct val="150000"/>
              </a:lnSpc>
              <a:buClr>
                <a:srgbClr val="180F4B"/>
              </a:buClr>
            </a:pPr>
            <a:r>
              <a:rPr lang="nl-NL" altLang="nl-NL" dirty="0"/>
              <a:t>Trek hijsband niet met geweld onder een niet </a:t>
            </a:r>
            <a:r>
              <a:rPr lang="nl-NL" altLang="nl-NL" dirty="0" err="1"/>
              <a:t>vrijliggende</a:t>
            </a:r>
            <a:r>
              <a:rPr lang="nl-NL" altLang="nl-NL" dirty="0"/>
              <a:t> last vandaan</a:t>
            </a:r>
          </a:p>
          <a:p>
            <a:pPr lvl="1">
              <a:lnSpc>
                <a:spcPct val="150000"/>
              </a:lnSpc>
              <a:buClr>
                <a:srgbClr val="180F4B"/>
              </a:buClr>
            </a:pPr>
            <a:r>
              <a:rPr lang="nl-NL" altLang="nl-NL" dirty="0"/>
              <a:t>Beschadigd de hijsband niet aan scherpe voorwerpen / randen:</a:t>
            </a:r>
          </a:p>
          <a:p>
            <a:pPr lvl="2">
              <a:lnSpc>
                <a:spcPct val="150000"/>
              </a:lnSpc>
              <a:buClr>
                <a:srgbClr val="180F4B"/>
              </a:buClr>
            </a:pPr>
            <a:r>
              <a:rPr lang="nl-NL" altLang="nl-NL" dirty="0"/>
              <a:t>gebruik bij randen met randradius&lt;hijsbanddikte altijd hoekbeschermers</a:t>
            </a:r>
          </a:p>
          <a:p>
            <a:pPr lvl="2">
              <a:lnSpc>
                <a:spcPct val="150000"/>
              </a:lnSpc>
              <a:buClr>
                <a:srgbClr val="180F4B"/>
              </a:buClr>
            </a:pPr>
            <a:r>
              <a:rPr lang="nl-NL" altLang="nl-NL" dirty="0"/>
              <a:t>Laat de hijsband niet in contact komen met bijtende stoffen</a:t>
            </a:r>
          </a:p>
          <a:p>
            <a:endParaRPr lang="nl-NL" dirty="0"/>
          </a:p>
        </p:txBody>
      </p:sp>
      <p:sp>
        <p:nvSpPr>
          <p:cNvPr id="3" name="Titel 2"/>
          <p:cNvSpPr>
            <a:spLocks noGrp="1"/>
          </p:cNvSpPr>
          <p:nvPr>
            <p:ph type="title"/>
          </p:nvPr>
        </p:nvSpPr>
        <p:spPr/>
        <p:txBody>
          <a:bodyPr/>
          <a:lstStyle/>
          <a:p>
            <a:r>
              <a:rPr lang="nl-NL" dirty="0"/>
              <a:t>Regels bij het hijsen en transporteren</a:t>
            </a:r>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spTree>
    <p:extLst>
      <p:ext uri="{BB962C8B-B14F-4D97-AF65-F5344CB8AC3E}">
        <p14:creationId xmlns:p14="http://schemas.microsoft.com/office/powerpoint/2010/main" val="2920740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marL="342900" indent="-342900">
              <a:lnSpc>
                <a:spcPct val="150000"/>
              </a:lnSpc>
              <a:buFont typeface="Arial" panose="020B0604020202020204" pitchFamily="34" charset="0"/>
              <a:buChar char="•"/>
            </a:pPr>
            <a:r>
              <a:rPr lang="nl-NL" altLang="nl-NL" dirty="0"/>
              <a:t>Vorstvrije, schone, droge en goed geventileerde ruimte.</a:t>
            </a:r>
          </a:p>
          <a:p>
            <a:pPr marL="342900" indent="-342900">
              <a:lnSpc>
                <a:spcPct val="150000"/>
              </a:lnSpc>
              <a:buFont typeface="Arial" panose="020B0604020202020204" pitchFamily="34" charset="0"/>
              <a:buChar char="•"/>
            </a:pPr>
            <a:r>
              <a:rPr lang="nl-NL" altLang="nl-NL" dirty="0"/>
              <a:t>Afgeschermd van warmtebronnen, extreme temperaturen, regen en langdurig zonlicht (</a:t>
            </a:r>
            <a:r>
              <a:rPr lang="nl-NL" altLang="nl-NL" dirty="0" err="1"/>
              <a:t>UV-straling</a:t>
            </a:r>
            <a:r>
              <a:rPr lang="nl-NL" altLang="nl-NL" dirty="0"/>
              <a:t>).</a:t>
            </a:r>
          </a:p>
          <a:p>
            <a:pPr marL="342900" indent="-342900">
              <a:lnSpc>
                <a:spcPct val="150000"/>
              </a:lnSpc>
              <a:buFont typeface="Arial" panose="020B0604020202020204" pitchFamily="34" charset="0"/>
              <a:buChar char="•"/>
            </a:pPr>
            <a:r>
              <a:rPr lang="nl-NL" altLang="nl-NL" dirty="0"/>
              <a:t>Natte hijsbanden alleen aan de lucht drogen.</a:t>
            </a:r>
          </a:p>
          <a:p>
            <a:pPr marL="342900" indent="-342900">
              <a:lnSpc>
                <a:spcPct val="150000"/>
              </a:lnSpc>
              <a:buFont typeface="Arial" panose="020B0604020202020204" pitchFamily="34" charset="0"/>
              <a:buChar char="•"/>
            </a:pPr>
            <a:r>
              <a:rPr lang="nl-NL" altLang="nl-NL" dirty="0"/>
              <a:t>Bij reiniging geen chemicaliën gebruiken.</a:t>
            </a:r>
          </a:p>
          <a:p>
            <a:pPr marL="342900" indent="-342900">
              <a:lnSpc>
                <a:spcPct val="150000"/>
              </a:lnSpc>
              <a:buFont typeface="Arial" panose="020B0604020202020204" pitchFamily="34" charset="0"/>
              <a:buChar char="•"/>
            </a:pPr>
            <a:r>
              <a:rPr lang="nl-NL" altLang="nl-NL" dirty="0"/>
              <a:t>Inspectie tenminste 1x per jaar door deskundige</a:t>
            </a:r>
          </a:p>
          <a:p>
            <a:pPr marL="342900" indent="-342900">
              <a:lnSpc>
                <a:spcPct val="150000"/>
              </a:lnSpc>
              <a:buFont typeface="Arial" panose="020B0604020202020204" pitchFamily="34" charset="0"/>
              <a:buChar char="•"/>
            </a:pPr>
            <a:r>
              <a:rPr lang="nl-NL" altLang="nl-NL" dirty="0"/>
              <a:t>Administratie bijhouden van inspectie</a:t>
            </a:r>
          </a:p>
          <a:p>
            <a:pPr marL="342900" indent="-342900">
              <a:lnSpc>
                <a:spcPct val="150000"/>
              </a:lnSpc>
              <a:buFont typeface="Arial" panose="020B0604020202020204" pitchFamily="34" charset="0"/>
              <a:buChar char="•"/>
            </a:pPr>
            <a:r>
              <a:rPr lang="nl-NL" altLang="nl-NL" dirty="0"/>
              <a:t>Certificaat van de hijsband is ter plekke aanwezig</a:t>
            </a:r>
          </a:p>
          <a:p>
            <a:endParaRPr lang="nl-NL" dirty="0"/>
          </a:p>
        </p:txBody>
      </p:sp>
      <p:sp>
        <p:nvSpPr>
          <p:cNvPr id="3" name="Titel 2"/>
          <p:cNvSpPr>
            <a:spLocks noGrp="1"/>
          </p:cNvSpPr>
          <p:nvPr>
            <p:ph type="title"/>
          </p:nvPr>
        </p:nvSpPr>
        <p:spPr/>
        <p:txBody>
          <a:bodyPr/>
          <a:lstStyle/>
          <a:p>
            <a:r>
              <a:rPr lang="nl-NL" dirty="0"/>
              <a:t>Opslag en onderhoud</a:t>
            </a:r>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spTree>
    <p:extLst>
      <p:ext uri="{BB962C8B-B14F-4D97-AF65-F5344CB8AC3E}">
        <p14:creationId xmlns:p14="http://schemas.microsoft.com/office/powerpoint/2010/main" val="179351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marL="342900" indent="-342900">
              <a:buFont typeface="Arial" panose="020B0604020202020204" pitchFamily="34" charset="0"/>
              <a:buChar char="•"/>
            </a:pPr>
            <a:r>
              <a:rPr lang="nl-NL" altLang="nl-NL" dirty="0"/>
              <a:t>Gebruiksfactor (SF) van 7:1.</a:t>
            </a:r>
          </a:p>
          <a:p>
            <a:pPr marL="342900" indent="-342900">
              <a:buFont typeface="Arial" panose="020B0604020202020204" pitchFamily="34" charset="0"/>
              <a:buChar char="•"/>
            </a:pPr>
            <a:r>
              <a:rPr lang="nl-NL" altLang="nl-NL" dirty="0"/>
              <a:t>Eisen als voor het eerste gebruik.</a:t>
            </a:r>
          </a:p>
          <a:p>
            <a:pPr marL="342900" indent="-342900">
              <a:buFont typeface="Arial" panose="020B0604020202020204" pitchFamily="34" charset="0"/>
              <a:buChar char="•"/>
            </a:pPr>
            <a:r>
              <a:rPr lang="nl-NL" altLang="nl-NL" dirty="0"/>
              <a:t>Gevaarlijke situaties wanneer kwaliteit en voorafgaand gebruik niet bekend is.</a:t>
            </a:r>
          </a:p>
          <a:p>
            <a:pPr marL="342900" indent="-342900">
              <a:buFont typeface="Arial" panose="020B0604020202020204" pitchFamily="34" charset="0"/>
              <a:buChar char="•"/>
            </a:pPr>
            <a:r>
              <a:rPr lang="nl-NL" altLang="nl-NL" dirty="0"/>
              <a:t>Beschadigingen buitenhoes bij ronde hijsbanden.</a:t>
            </a:r>
          </a:p>
          <a:p>
            <a:pPr marL="342900" indent="-342900">
              <a:buFont typeface="Arial" panose="020B0604020202020204" pitchFamily="34" charset="0"/>
              <a:buChar char="•"/>
            </a:pPr>
            <a:r>
              <a:rPr lang="nl-NL" altLang="nl-NL" dirty="0"/>
              <a:t>Levensduur is afhankelijk van gebruik en opslagomstandigheden.</a:t>
            </a:r>
          </a:p>
          <a:p>
            <a:endParaRPr lang="nl-NL" dirty="0"/>
          </a:p>
        </p:txBody>
      </p:sp>
      <p:sp>
        <p:nvSpPr>
          <p:cNvPr id="3" name="Titel 2"/>
          <p:cNvSpPr>
            <a:spLocks noGrp="1"/>
          </p:cNvSpPr>
          <p:nvPr>
            <p:ph type="title"/>
          </p:nvPr>
        </p:nvSpPr>
        <p:spPr/>
        <p:txBody>
          <a:bodyPr/>
          <a:lstStyle/>
          <a:p>
            <a:r>
              <a:rPr lang="nl-NL" dirty="0"/>
              <a:t>Hergebruik</a:t>
            </a:r>
          </a:p>
        </p:txBody>
      </p:sp>
      <p:sp>
        <p:nvSpPr>
          <p:cNvPr id="4" name="Tijdelijke aanduiding voor dianummer 3"/>
          <p:cNvSpPr>
            <a:spLocks noGrp="1"/>
          </p:cNvSpPr>
          <p:nvPr>
            <p:ph type="sldNum" sz="quarter" idx="11"/>
          </p:nvPr>
        </p:nvSpPr>
        <p:spPr>
          <a:xfrm>
            <a:off x="7668344" y="6454794"/>
            <a:ext cx="468562" cy="365125"/>
          </a:xfrm>
        </p:spPr>
        <p:txBody>
          <a:bodyPr/>
          <a:lstStyle/>
          <a:p>
            <a:r>
              <a:rPr lang="nl-NL" dirty="0"/>
              <a:t> </a:t>
            </a:r>
          </a:p>
        </p:txBody>
      </p:sp>
      <p:sp>
        <p:nvSpPr>
          <p:cNvPr id="5" name="Tijdelijke aanduiding voor voettekst 4"/>
          <p:cNvSpPr>
            <a:spLocks noGrp="1"/>
          </p:cNvSpPr>
          <p:nvPr>
            <p:ph type="ftr" sz="quarter" idx="12"/>
          </p:nvPr>
        </p:nvSpPr>
        <p:spPr>
          <a:xfrm>
            <a:off x="8126680" y="6454795"/>
            <a:ext cx="45719" cy="365125"/>
          </a:xfrm>
        </p:spPr>
        <p:txBody>
          <a:bodyPr/>
          <a:lstStyle/>
          <a:p>
            <a:r>
              <a:rPr lang="nl-NL" dirty="0"/>
              <a:t> </a:t>
            </a:r>
          </a:p>
        </p:txBody>
      </p:sp>
    </p:spTree>
    <p:extLst>
      <p:ext uri="{BB962C8B-B14F-4D97-AF65-F5344CB8AC3E}">
        <p14:creationId xmlns:p14="http://schemas.microsoft.com/office/powerpoint/2010/main" val="1486391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99443" y="1538274"/>
            <a:ext cx="8215313" cy="4429156"/>
          </a:xfrm>
        </p:spPr>
        <p:txBody>
          <a:bodyPr/>
          <a:lstStyle/>
          <a:p>
            <a:endParaRPr lang="nl-NL" dirty="0"/>
          </a:p>
        </p:txBody>
      </p:sp>
      <p:sp>
        <p:nvSpPr>
          <p:cNvPr id="3" name="Titel 2"/>
          <p:cNvSpPr>
            <a:spLocks noGrp="1"/>
          </p:cNvSpPr>
          <p:nvPr>
            <p:ph type="title"/>
          </p:nvPr>
        </p:nvSpPr>
        <p:spPr/>
        <p:txBody>
          <a:bodyPr/>
          <a:lstStyle/>
          <a:p>
            <a:r>
              <a:rPr lang="nl-NL" dirty="0"/>
              <a:t> </a:t>
            </a:r>
          </a:p>
        </p:txBody>
      </p:sp>
      <p:sp>
        <p:nvSpPr>
          <p:cNvPr id="4" name="Tijdelijke aanduiding voor dianummer 3"/>
          <p:cNvSpPr>
            <a:spLocks noGrp="1"/>
          </p:cNvSpPr>
          <p:nvPr>
            <p:ph type="sldNum" sz="quarter" idx="11"/>
          </p:nvPr>
        </p:nvSpPr>
        <p:spPr>
          <a:xfrm flipH="1" flipV="1">
            <a:off x="8788162" y="6727845"/>
            <a:ext cx="464358" cy="45719"/>
          </a:xfrm>
        </p:spPr>
        <p:txBody>
          <a:bodyPr/>
          <a:lstStyle/>
          <a:p>
            <a:r>
              <a:rPr lang="nl-NL" dirty="0"/>
              <a:t> </a:t>
            </a:r>
          </a:p>
        </p:txBody>
      </p:sp>
      <p:sp>
        <p:nvSpPr>
          <p:cNvPr id="6" name="Tijdelijke aanduiding voor dianummer 3"/>
          <p:cNvSpPr txBox="1">
            <a:spLocks/>
          </p:cNvSpPr>
          <p:nvPr/>
        </p:nvSpPr>
        <p:spPr>
          <a:xfrm>
            <a:off x="7848600" y="6553200"/>
            <a:ext cx="1143000" cy="304800"/>
          </a:xfrm>
          <a:prstGeom prst="rect">
            <a:avLst/>
          </a:prstGeom>
        </p:spPr>
        <p:txBody>
          <a:bodyPr vert="horz" lIns="91440" tIns="45720" rIns="91440" bIns="45720" rtlCol="0">
            <a:normAutofit fontScale="85000" lnSpcReduction="20000"/>
          </a:bodyPr>
          <a:lstStyle>
            <a:lvl1pPr marL="0" indent="0" algn="l" defTabSz="914400" rtl="0" eaLnBrk="1" latinLnBrk="0" hangingPunct="1">
              <a:spcBef>
                <a:spcPct val="20000"/>
              </a:spcBef>
              <a:buFont typeface="Arial" pitchFamily="34" charset="0"/>
              <a:buNone/>
              <a:defRPr sz="2000" b="0" kern="1200">
                <a:solidFill>
                  <a:schemeClr val="tx1"/>
                </a:solidFill>
                <a:latin typeface="+mn-lt"/>
                <a:ea typeface="+mn-ea"/>
                <a:cs typeface="+mn-cs"/>
              </a:defRPr>
            </a:lvl1pPr>
            <a:lvl2pPr marL="18097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2pPr>
            <a:lvl3pPr marL="361950"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3pPr>
            <a:lvl4pPr marL="54292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4pPr>
            <a:lvl5pPr marL="712788" indent="-169863"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nl-NL" altLang="nl-NL" dirty="0"/>
          </a:p>
        </p:txBody>
      </p:sp>
      <p:sp>
        <p:nvSpPr>
          <p:cNvPr id="7" name="Rectangle 2"/>
          <p:cNvSpPr txBox="1">
            <a:spLocks noChangeArrowheads="1"/>
          </p:cNvSpPr>
          <p:nvPr/>
        </p:nvSpPr>
        <p:spPr>
          <a:xfrm>
            <a:off x="685800" y="457200"/>
            <a:ext cx="8566720" cy="533400"/>
          </a:xfrm>
          <a:prstGeom prst="rect">
            <a:avLst/>
          </a:prstGeom>
        </p:spPr>
        <p:txBody>
          <a:bodyPr vert="horz" lIns="91440" tIns="45720" rIns="91440" bIns="45720" rtlCol="0" anchor="ctr">
            <a:normAutofit fontScale="92500"/>
          </a:bodyPr>
          <a:lstStyle>
            <a:lvl1pPr algn="l" defTabSz="914400" rtl="0" eaLnBrk="1" latinLnBrk="0" hangingPunct="1">
              <a:spcBef>
                <a:spcPct val="0"/>
              </a:spcBef>
              <a:buNone/>
              <a:defRPr sz="2800" b="1" kern="1200">
                <a:solidFill>
                  <a:schemeClr val="tx1"/>
                </a:solidFill>
                <a:latin typeface="+mj-lt"/>
                <a:ea typeface="+mj-ea"/>
                <a:cs typeface="+mj-cs"/>
              </a:defRPr>
            </a:lvl1pPr>
          </a:lstStyle>
          <a:p>
            <a:r>
              <a:rPr lang="nl-NL" altLang="nl-NL" dirty="0"/>
              <a:t> Materiaal waar hijsbanden van gemaakt worden</a:t>
            </a:r>
          </a:p>
        </p:txBody>
      </p:sp>
      <p:sp>
        <p:nvSpPr>
          <p:cNvPr id="8" name="Rectangle 3"/>
          <p:cNvSpPr txBox="1">
            <a:spLocks noChangeArrowheads="1"/>
          </p:cNvSpPr>
          <p:nvPr/>
        </p:nvSpPr>
        <p:spPr>
          <a:xfrm>
            <a:off x="826919" y="1916832"/>
            <a:ext cx="7772400" cy="2088232"/>
          </a:xfrm>
          <a:prstGeom prst="rect">
            <a:avLst/>
          </a:prstGeom>
        </p:spPr>
        <p:txBody>
          <a:bodyPr/>
          <a:lstStyle>
            <a:lvl1pPr marL="0" indent="0" algn="l" defTabSz="914400" rtl="0" eaLnBrk="1" latinLnBrk="0" hangingPunct="1">
              <a:spcBef>
                <a:spcPct val="20000"/>
              </a:spcBef>
              <a:buFont typeface="Arial" pitchFamily="34" charset="0"/>
              <a:buNone/>
              <a:defRPr sz="2000" b="0" kern="1200">
                <a:solidFill>
                  <a:schemeClr val="tx1"/>
                </a:solidFill>
                <a:latin typeface="+mn-lt"/>
                <a:ea typeface="+mn-ea"/>
                <a:cs typeface="+mn-cs"/>
              </a:defRPr>
            </a:lvl1pPr>
            <a:lvl2pPr marL="18097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2pPr>
            <a:lvl3pPr marL="361950"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3pPr>
            <a:lvl4pPr marL="54292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4pPr>
            <a:lvl5pPr marL="712788" indent="-169863"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200000"/>
              </a:lnSpc>
              <a:buFont typeface="Wingdings" panose="05000000000000000000" pitchFamily="2" charset="2"/>
              <a:buChar char="Ø"/>
            </a:pPr>
            <a:r>
              <a:rPr lang="nl-NL" altLang="nl-NL" dirty="0"/>
              <a:t>Polypropyleen (PP)</a:t>
            </a:r>
          </a:p>
          <a:p>
            <a:pPr>
              <a:lnSpc>
                <a:spcPct val="200000"/>
              </a:lnSpc>
              <a:buFont typeface="Wingdings" panose="05000000000000000000" pitchFamily="2" charset="2"/>
              <a:buChar char="Ø"/>
            </a:pPr>
            <a:r>
              <a:rPr lang="nl-NL" altLang="nl-NL" dirty="0"/>
              <a:t>Polyamide (PA)</a:t>
            </a:r>
          </a:p>
          <a:p>
            <a:pPr>
              <a:lnSpc>
                <a:spcPct val="200000"/>
              </a:lnSpc>
              <a:buFont typeface="Wingdings" panose="05000000000000000000" pitchFamily="2" charset="2"/>
              <a:buChar char="Ø"/>
            </a:pPr>
            <a:r>
              <a:rPr lang="nl-NL" altLang="nl-NL" dirty="0"/>
              <a:t>Polyester (PES</a:t>
            </a:r>
          </a:p>
          <a:p>
            <a:endParaRPr lang="nl-NL" altLang="nl-NL" dirty="0"/>
          </a:p>
          <a:p>
            <a:endParaRPr lang="nl-NL" altLang="nl-NL" dirty="0"/>
          </a:p>
          <a:p>
            <a:pPr>
              <a:lnSpc>
                <a:spcPct val="200000"/>
              </a:lnSpc>
            </a:pPr>
            <a:endParaRPr lang="nl-NL" altLang="nl-NL" dirty="0"/>
          </a:p>
          <a:p>
            <a:pPr>
              <a:buFontTx/>
              <a:buNone/>
            </a:pPr>
            <a:endParaRPr lang="nl-NL" altLang="nl-NL" dirty="0"/>
          </a:p>
        </p:txBody>
      </p:sp>
      <p:pic>
        <p:nvPicPr>
          <p:cNvPr id="9" name="Picture 9" descr="SPI resin identificatie code 5 poly propyle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08" y="1961427"/>
            <a:ext cx="72008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0" descr="SPI resin identificatie code 7 oth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443" y="3421114"/>
            <a:ext cx="724345" cy="724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0" descr="SPI resin identificatie code 7 oth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81" y="2681507"/>
            <a:ext cx="739607" cy="739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hthoek 11"/>
          <p:cNvSpPr/>
          <p:nvPr/>
        </p:nvSpPr>
        <p:spPr>
          <a:xfrm>
            <a:off x="322496" y="4437112"/>
            <a:ext cx="7470507" cy="400110"/>
          </a:xfrm>
          <a:prstGeom prst="rect">
            <a:avLst/>
          </a:prstGeom>
        </p:spPr>
        <p:txBody>
          <a:bodyPr wrap="none">
            <a:spAutoFit/>
          </a:bodyPr>
          <a:lstStyle/>
          <a:p>
            <a:pPr eaLnBrk="1" hangingPunct="1"/>
            <a:r>
              <a:rPr lang="nl-NL" altLang="nl-NL" sz="2000" b="1" dirty="0"/>
              <a:t>Na contact met gevaarlijke stoffen =&gt; afvoeren als chemisch afval</a:t>
            </a:r>
            <a:r>
              <a:rPr lang="nl-NL" altLang="nl-NL" sz="2000" dirty="0"/>
              <a:t>.</a:t>
            </a:r>
          </a:p>
        </p:txBody>
      </p:sp>
    </p:spTree>
    <p:extLst>
      <p:ext uri="{BB962C8B-B14F-4D97-AF65-F5344CB8AC3E}">
        <p14:creationId xmlns:p14="http://schemas.microsoft.com/office/powerpoint/2010/main" val="2432301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r>
              <a:rPr lang="nl-NL" altLang="nl-NL" kern="0" dirty="0"/>
              <a:t>Neem je verantwoordelijkheid. Meld gevaarlijke en onverwachte situaties aan je leidinggevende</a:t>
            </a:r>
          </a:p>
          <a:p>
            <a:endParaRPr lang="nl-NL" dirty="0"/>
          </a:p>
        </p:txBody>
      </p:sp>
      <p:sp>
        <p:nvSpPr>
          <p:cNvPr id="3" name="Titel 2"/>
          <p:cNvSpPr>
            <a:spLocks noGrp="1"/>
          </p:cNvSpPr>
          <p:nvPr>
            <p:ph type="title"/>
          </p:nvPr>
        </p:nvSpPr>
        <p:spPr/>
        <p:txBody>
          <a:bodyPr/>
          <a:lstStyle/>
          <a:p>
            <a:r>
              <a:rPr lang="nl-NL" dirty="0"/>
              <a:t>Tot slot</a:t>
            </a:r>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spTree>
    <p:extLst>
      <p:ext uri="{BB962C8B-B14F-4D97-AF65-F5344CB8AC3E}">
        <p14:creationId xmlns:p14="http://schemas.microsoft.com/office/powerpoint/2010/main" val="423632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r>
              <a:rPr lang="nl-NL" sz="2400" b="1" dirty="0">
                <a:solidFill>
                  <a:schemeClr val="accent1"/>
                </a:solidFill>
              </a:rPr>
              <a:t> </a:t>
            </a:r>
            <a:endParaRPr lang="nl-NL" dirty="0"/>
          </a:p>
          <a:p>
            <a:endParaRPr lang="nl-NL" dirty="0"/>
          </a:p>
        </p:txBody>
      </p:sp>
      <p:sp>
        <p:nvSpPr>
          <p:cNvPr id="3" name="Titel 2"/>
          <p:cNvSpPr>
            <a:spLocks noGrp="1"/>
          </p:cNvSpPr>
          <p:nvPr>
            <p:ph type="title"/>
          </p:nvPr>
        </p:nvSpPr>
        <p:spPr/>
        <p:txBody>
          <a:bodyPr/>
          <a:lstStyle/>
          <a:p>
            <a:r>
              <a:rPr lang="nl-NL" dirty="0"/>
              <a:t>Hijsbanden en rondstroppen</a:t>
            </a:r>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sp>
        <p:nvSpPr>
          <p:cNvPr id="6" name="Tijdelijke aanduiding voor dianummer 3"/>
          <p:cNvSpPr txBox="1">
            <a:spLocks/>
          </p:cNvSpPr>
          <p:nvPr/>
        </p:nvSpPr>
        <p:spPr>
          <a:xfrm>
            <a:off x="7848600" y="6553200"/>
            <a:ext cx="1143000" cy="304800"/>
          </a:xfrm>
          <a:prstGeom prst="rect">
            <a:avLst/>
          </a:prstGeom>
        </p:spPr>
        <p:txBody>
          <a:bodyPr vert="horz" lIns="91440" tIns="45720" rIns="91440" bIns="45720" rtlCol="0">
            <a:normAutofit fontScale="85000" lnSpcReduction="20000"/>
          </a:bodyPr>
          <a:lstStyle>
            <a:lvl1pPr marL="0" indent="0" algn="l" defTabSz="914400" rtl="0" eaLnBrk="1" latinLnBrk="0" hangingPunct="1">
              <a:spcBef>
                <a:spcPct val="20000"/>
              </a:spcBef>
              <a:buFont typeface="Arial" pitchFamily="34" charset="0"/>
              <a:buNone/>
              <a:defRPr sz="2000" b="0" kern="1200">
                <a:solidFill>
                  <a:schemeClr val="tx1"/>
                </a:solidFill>
                <a:latin typeface="+mn-lt"/>
                <a:ea typeface="+mn-ea"/>
                <a:cs typeface="+mn-cs"/>
              </a:defRPr>
            </a:lvl1pPr>
            <a:lvl2pPr marL="18097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2pPr>
            <a:lvl3pPr marL="361950"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3pPr>
            <a:lvl4pPr marL="54292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4pPr>
            <a:lvl5pPr marL="712788" indent="-169863"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nl-NL" altLang="nl-NL" dirty="0"/>
              <a:t> </a:t>
            </a:r>
          </a:p>
        </p:txBody>
      </p:sp>
      <p:sp>
        <p:nvSpPr>
          <p:cNvPr id="7" name="Rectangle 2"/>
          <p:cNvSpPr txBox="1">
            <a:spLocks noChangeArrowheads="1"/>
          </p:cNvSpPr>
          <p:nvPr/>
        </p:nvSpPr>
        <p:spPr>
          <a:xfrm>
            <a:off x="7308304" y="476250"/>
            <a:ext cx="1148309" cy="515062"/>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2800" b="1" kern="1200">
                <a:solidFill>
                  <a:schemeClr val="tx1"/>
                </a:solidFill>
                <a:latin typeface="+mj-lt"/>
                <a:ea typeface="+mj-ea"/>
                <a:cs typeface="+mj-cs"/>
              </a:defRPr>
            </a:lvl1pPr>
          </a:lstStyle>
          <a:p>
            <a:r>
              <a:rPr lang="nl-NL" altLang="nl-NL" dirty="0"/>
              <a:t> </a:t>
            </a:r>
          </a:p>
        </p:txBody>
      </p:sp>
      <p:sp>
        <p:nvSpPr>
          <p:cNvPr id="8" name="Rectangle 3"/>
          <p:cNvSpPr txBox="1">
            <a:spLocks noChangeArrowheads="1"/>
          </p:cNvSpPr>
          <p:nvPr/>
        </p:nvSpPr>
        <p:spPr>
          <a:xfrm>
            <a:off x="360570" y="1988840"/>
            <a:ext cx="2223314" cy="517537"/>
          </a:xfrm>
          <a:prstGeom prst="rect">
            <a:avLst/>
          </a:prstGeom>
        </p:spPr>
        <p:txBody>
          <a:bodyPr/>
          <a:lstStyle>
            <a:lvl1pPr marL="0" indent="0" algn="l" defTabSz="914400" rtl="0" eaLnBrk="1" latinLnBrk="0" hangingPunct="1">
              <a:spcBef>
                <a:spcPct val="20000"/>
              </a:spcBef>
              <a:buFont typeface="Arial" pitchFamily="34" charset="0"/>
              <a:buNone/>
              <a:defRPr sz="2000" b="0" kern="1200">
                <a:solidFill>
                  <a:schemeClr val="tx1"/>
                </a:solidFill>
                <a:latin typeface="+mn-lt"/>
                <a:ea typeface="+mn-ea"/>
                <a:cs typeface="+mn-cs"/>
              </a:defRPr>
            </a:lvl1pPr>
            <a:lvl2pPr marL="18097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2pPr>
            <a:lvl3pPr marL="361950"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3pPr>
            <a:lvl4pPr marL="54292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4pPr>
            <a:lvl5pPr marL="712788" indent="-169863"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altLang="nl-NL" b="1"/>
              <a:t>Vlakke hijsband</a:t>
            </a:r>
            <a:endParaRPr lang="nl-NL" altLang="nl-NL" b="1" dirty="0"/>
          </a:p>
        </p:txBody>
      </p:sp>
      <p:grpSp>
        <p:nvGrpSpPr>
          <p:cNvPr id="9" name="Groep 8"/>
          <p:cNvGrpSpPr/>
          <p:nvPr/>
        </p:nvGrpSpPr>
        <p:grpSpPr>
          <a:xfrm>
            <a:off x="5508104" y="3453172"/>
            <a:ext cx="1512168" cy="2496107"/>
            <a:chOff x="6948264" y="2420938"/>
            <a:chExt cx="1225485" cy="2064470"/>
          </a:xfrm>
        </p:grpSpPr>
        <p:sp>
          <p:nvSpPr>
            <p:cNvPr id="10" name="Vrije vorm 9"/>
            <p:cNvSpPr/>
            <p:nvPr/>
          </p:nvSpPr>
          <p:spPr bwMode="auto">
            <a:xfrm>
              <a:off x="6948264" y="2420938"/>
              <a:ext cx="1225485" cy="2064470"/>
            </a:xfrm>
            <a:custGeom>
              <a:avLst/>
              <a:gdLst>
                <a:gd name="connsiteX0" fmla="*/ 480767 w 1225485"/>
                <a:gd name="connsiteY0" fmla="*/ 56561 h 2064470"/>
                <a:gd name="connsiteX1" fmla="*/ 461914 w 1225485"/>
                <a:gd name="connsiteY1" fmla="*/ 122549 h 2064470"/>
                <a:gd name="connsiteX2" fmla="*/ 405353 w 1225485"/>
                <a:gd name="connsiteY2" fmla="*/ 150829 h 2064470"/>
                <a:gd name="connsiteX3" fmla="*/ 377072 w 1225485"/>
                <a:gd name="connsiteY3" fmla="*/ 179110 h 2064470"/>
                <a:gd name="connsiteX4" fmla="*/ 348792 w 1225485"/>
                <a:gd name="connsiteY4" fmla="*/ 188536 h 2064470"/>
                <a:gd name="connsiteX5" fmla="*/ 320511 w 1225485"/>
                <a:gd name="connsiteY5" fmla="*/ 207390 h 2064470"/>
                <a:gd name="connsiteX6" fmla="*/ 263951 w 1225485"/>
                <a:gd name="connsiteY6" fmla="*/ 235670 h 2064470"/>
                <a:gd name="connsiteX7" fmla="*/ 235670 w 1225485"/>
                <a:gd name="connsiteY7" fmla="*/ 273378 h 2064470"/>
                <a:gd name="connsiteX8" fmla="*/ 207390 w 1225485"/>
                <a:gd name="connsiteY8" fmla="*/ 282804 h 2064470"/>
                <a:gd name="connsiteX9" fmla="*/ 188536 w 1225485"/>
                <a:gd name="connsiteY9" fmla="*/ 339365 h 2064470"/>
                <a:gd name="connsiteX10" fmla="*/ 169683 w 1225485"/>
                <a:gd name="connsiteY10" fmla="*/ 490194 h 2064470"/>
                <a:gd name="connsiteX11" fmla="*/ 160256 w 1225485"/>
                <a:gd name="connsiteY11" fmla="*/ 518475 h 2064470"/>
                <a:gd name="connsiteX12" fmla="*/ 141402 w 1225485"/>
                <a:gd name="connsiteY12" fmla="*/ 970961 h 2064470"/>
                <a:gd name="connsiteX13" fmla="*/ 131975 w 1225485"/>
                <a:gd name="connsiteY13" fmla="*/ 999242 h 2064470"/>
                <a:gd name="connsiteX14" fmla="*/ 113122 w 1225485"/>
                <a:gd name="connsiteY14" fmla="*/ 1178351 h 2064470"/>
                <a:gd name="connsiteX15" fmla="*/ 94268 w 1225485"/>
                <a:gd name="connsiteY15" fmla="*/ 1206631 h 2064470"/>
                <a:gd name="connsiteX16" fmla="*/ 84841 w 1225485"/>
                <a:gd name="connsiteY16" fmla="*/ 1244338 h 2064470"/>
                <a:gd name="connsiteX17" fmla="*/ 75415 w 1225485"/>
                <a:gd name="connsiteY17" fmla="*/ 1272619 h 2064470"/>
                <a:gd name="connsiteX18" fmla="*/ 56561 w 1225485"/>
                <a:gd name="connsiteY18" fmla="*/ 1395167 h 2064470"/>
                <a:gd name="connsiteX19" fmla="*/ 37707 w 1225485"/>
                <a:gd name="connsiteY19" fmla="*/ 1451728 h 2064470"/>
                <a:gd name="connsiteX20" fmla="*/ 18854 w 1225485"/>
                <a:gd name="connsiteY20" fmla="*/ 1517716 h 2064470"/>
                <a:gd name="connsiteX21" fmla="*/ 0 w 1225485"/>
                <a:gd name="connsiteY21" fmla="*/ 1545996 h 2064470"/>
                <a:gd name="connsiteX22" fmla="*/ 18854 w 1225485"/>
                <a:gd name="connsiteY22" fmla="*/ 1621411 h 2064470"/>
                <a:gd name="connsiteX23" fmla="*/ 37707 w 1225485"/>
                <a:gd name="connsiteY23" fmla="*/ 1677971 h 2064470"/>
                <a:gd name="connsiteX24" fmla="*/ 56561 w 1225485"/>
                <a:gd name="connsiteY24" fmla="*/ 1706252 h 2064470"/>
                <a:gd name="connsiteX25" fmla="*/ 84841 w 1225485"/>
                <a:gd name="connsiteY25" fmla="*/ 1800520 h 2064470"/>
                <a:gd name="connsiteX26" fmla="*/ 113122 w 1225485"/>
                <a:gd name="connsiteY26" fmla="*/ 1866508 h 2064470"/>
                <a:gd name="connsiteX27" fmla="*/ 141402 w 1225485"/>
                <a:gd name="connsiteY27" fmla="*/ 1894788 h 2064470"/>
                <a:gd name="connsiteX28" fmla="*/ 197963 w 1225485"/>
                <a:gd name="connsiteY28" fmla="*/ 1913642 h 2064470"/>
                <a:gd name="connsiteX29" fmla="*/ 235670 w 1225485"/>
                <a:gd name="connsiteY29" fmla="*/ 1951349 h 2064470"/>
                <a:gd name="connsiteX30" fmla="*/ 292231 w 1225485"/>
                <a:gd name="connsiteY30" fmla="*/ 1989056 h 2064470"/>
                <a:gd name="connsiteX31" fmla="*/ 348792 w 1225485"/>
                <a:gd name="connsiteY31" fmla="*/ 2036190 h 2064470"/>
                <a:gd name="connsiteX32" fmla="*/ 377072 w 1225485"/>
                <a:gd name="connsiteY32" fmla="*/ 2045617 h 2064470"/>
                <a:gd name="connsiteX33" fmla="*/ 414779 w 1225485"/>
                <a:gd name="connsiteY33" fmla="*/ 2064470 h 2064470"/>
                <a:gd name="connsiteX34" fmla="*/ 829559 w 1225485"/>
                <a:gd name="connsiteY34" fmla="*/ 2055044 h 2064470"/>
                <a:gd name="connsiteX35" fmla="*/ 923827 w 1225485"/>
                <a:gd name="connsiteY35" fmla="*/ 2026763 h 2064470"/>
                <a:gd name="connsiteX36" fmla="*/ 989815 w 1225485"/>
                <a:gd name="connsiteY36" fmla="*/ 2007910 h 2064470"/>
                <a:gd name="connsiteX37" fmla="*/ 1046375 w 1225485"/>
                <a:gd name="connsiteY37" fmla="*/ 1960776 h 2064470"/>
                <a:gd name="connsiteX38" fmla="*/ 1084083 w 1225485"/>
                <a:gd name="connsiteY38" fmla="*/ 1904215 h 2064470"/>
                <a:gd name="connsiteX39" fmla="*/ 1093509 w 1225485"/>
                <a:gd name="connsiteY39" fmla="*/ 1875934 h 2064470"/>
                <a:gd name="connsiteX40" fmla="*/ 1112363 w 1225485"/>
                <a:gd name="connsiteY40" fmla="*/ 1847654 h 2064470"/>
                <a:gd name="connsiteX41" fmla="*/ 1131217 w 1225485"/>
                <a:gd name="connsiteY41" fmla="*/ 1791093 h 2064470"/>
                <a:gd name="connsiteX42" fmla="*/ 1140643 w 1225485"/>
                <a:gd name="connsiteY42" fmla="*/ 1545996 h 2064470"/>
                <a:gd name="connsiteX43" fmla="*/ 1159497 w 1225485"/>
                <a:gd name="connsiteY43" fmla="*/ 1489435 h 2064470"/>
                <a:gd name="connsiteX44" fmla="*/ 1140643 w 1225485"/>
                <a:gd name="connsiteY44" fmla="*/ 1300899 h 2064470"/>
                <a:gd name="connsiteX45" fmla="*/ 1131217 w 1225485"/>
                <a:gd name="connsiteY45" fmla="*/ 1272619 h 2064470"/>
                <a:gd name="connsiteX46" fmla="*/ 1065229 w 1225485"/>
                <a:gd name="connsiteY46" fmla="*/ 1178351 h 2064470"/>
                <a:gd name="connsiteX47" fmla="*/ 1027522 w 1225485"/>
                <a:gd name="connsiteY47" fmla="*/ 1121790 h 2064470"/>
                <a:gd name="connsiteX48" fmla="*/ 970961 w 1225485"/>
                <a:gd name="connsiteY48" fmla="*/ 1093510 h 2064470"/>
                <a:gd name="connsiteX49" fmla="*/ 961534 w 1225485"/>
                <a:gd name="connsiteY49" fmla="*/ 1065229 h 2064470"/>
                <a:gd name="connsiteX50" fmla="*/ 942681 w 1225485"/>
                <a:gd name="connsiteY50" fmla="*/ 1036949 h 2064470"/>
                <a:gd name="connsiteX51" fmla="*/ 933254 w 1225485"/>
                <a:gd name="connsiteY51" fmla="*/ 980388 h 2064470"/>
                <a:gd name="connsiteX52" fmla="*/ 923827 w 1225485"/>
                <a:gd name="connsiteY52" fmla="*/ 942681 h 2064470"/>
                <a:gd name="connsiteX53" fmla="*/ 914400 w 1225485"/>
                <a:gd name="connsiteY53" fmla="*/ 867266 h 2064470"/>
                <a:gd name="connsiteX54" fmla="*/ 904973 w 1225485"/>
                <a:gd name="connsiteY54" fmla="*/ 838986 h 2064470"/>
                <a:gd name="connsiteX55" fmla="*/ 923827 w 1225485"/>
                <a:gd name="connsiteY55" fmla="*/ 735291 h 2064470"/>
                <a:gd name="connsiteX56" fmla="*/ 933254 w 1225485"/>
                <a:gd name="connsiteY56" fmla="*/ 537328 h 2064470"/>
                <a:gd name="connsiteX57" fmla="*/ 961534 w 1225485"/>
                <a:gd name="connsiteY57" fmla="*/ 518475 h 2064470"/>
                <a:gd name="connsiteX58" fmla="*/ 1008668 w 1225485"/>
                <a:gd name="connsiteY58" fmla="*/ 509048 h 2064470"/>
                <a:gd name="connsiteX59" fmla="*/ 1036949 w 1225485"/>
                <a:gd name="connsiteY59" fmla="*/ 499621 h 2064470"/>
                <a:gd name="connsiteX60" fmla="*/ 1074656 w 1225485"/>
                <a:gd name="connsiteY60" fmla="*/ 490194 h 2064470"/>
                <a:gd name="connsiteX61" fmla="*/ 1102936 w 1225485"/>
                <a:gd name="connsiteY61" fmla="*/ 471341 h 2064470"/>
                <a:gd name="connsiteX62" fmla="*/ 1131217 w 1225485"/>
                <a:gd name="connsiteY62" fmla="*/ 461914 h 2064470"/>
                <a:gd name="connsiteX63" fmla="*/ 1150070 w 1225485"/>
                <a:gd name="connsiteY63" fmla="*/ 405353 h 2064470"/>
                <a:gd name="connsiteX64" fmla="*/ 1178351 w 1225485"/>
                <a:gd name="connsiteY64" fmla="*/ 320512 h 2064470"/>
                <a:gd name="connsiteX65" fmla="*/ 1187777 w 1225485"/>
                <a:gd name="connsiteY65" fmla="*/ 292231 h 2064470"/>
                <a:gd name="connsiteX66" fmla="*/ 1206631 w 1225485"/>
                <a:gd name="connsiteY66" fmla="*/ 226244 h 2064470"/>
                <a:gd name="connsiteX67" fmla="*/ 1225485 w 1225485"/>
                <a:gd name="connsiteY67" fmla="*/ 197963 h 2064470"/>
                <a:gd name="connsiteX68" fmla="*/ 1216058 w 1225485"/>
                <a:gd name="connsiteY68" fmla="*/ 37708 h 2064470"/>
                <a:gd name="connsiteX69" fmla="*/ 1187777 w 1225485"/>
                <a:gd name="connsiteY69" fmla="*/ 18854 h 2064470"/>
                <a:gd name="connsiteX70" fmla="*/ 886120 w 1225485"/>
                <a:gd name="connsiteY70" fmla="*/ 9427 h 2064470"/>
                <a:gd name="connsiteX71" fmla="*/ 848412 w 1225485"/>
                <a:gd name="connsiteY71" fmla="*/ 0 h 2064470"/>
                <a:gd name="connsiteX72" fmla="*/ 659876 w 1225485"/>
                <a:gd name="connsiteY72" fmla="*/ 18854 h 2064470"/>
                <a:gd name="connsiteX73" fmla="*/ 612742 w 1225485"/>
                <a:gd name="connsiteY73" fmla="*/ 37708 h 2064470"/>
                <a:gd name="connsiteX74" fmla="*/ 452487 w 1225485"/>
                <a:gd name="connsiteY74" fmla="*/ 56561 h 2064470"/>
                <a:gd name="connsiteX75" fmla="*/ 414779 w 1225485"/>
                <a:gd name="connsiteY75" fmla="*/ 131976 h 2064470"/>
                <a:gd name="connsiteX76" fmla="*/ 320511 w 1225485"/>
                <a:gd name="connsiteY76" fmla="*/ 188536 h 2064470"/>
                <a:gd name="connsiteX77" fmla="*/ 282804 w 1225485"/>
                <a:gd name="connsiteY77" fmla="*/ 216817 h 2064470"/>
                <a:gd name="connsiteX78" fmla="*/ 245097 w 1225485"/>
                <a:gd name="connsiteY78" fmla="*/ 226244 h 2064470"/>
                <a:gd name="connsiteX79" fmla="*/ 226243 w 1225485"/>
                <a:gd name="connsiteY79" fmla="*/ 254524 h 2064470"/>
                <a:gd name="connsiteX80" fmla="*/ 216817 w 1225485"/>
                <a:gd name="connsiteY80" fmla="*/ 292231 h 2064470"/>
                <a:gd name="connsiteX81" fmla="*/ 207390 w 1225485"/>
                <a:gd name="connsiteY81" fmla="*/ 320512 h 2064470"/>
                <a:gd name="connsiteX82" fmla="*/ 188536 w 1225485"/>
                <a:gd name="connsiteY82" fmla="*/ 452487 h 2064470"/>
                <a:gd name="connsiteX83" fmla="*/ 179109 w 1225485"/>
                <a:gd name="connsiteY83" fmla="*/ 461914 h 2064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225485" h="2064470">
                  <a:moveTo>
                    <a:pt x="480767" y="56561"/>
                  </a:moveTo>
                  <a:cubicBezTo>
                    <a:pt x="474483" y="78557"/>
                    <a:pt x="473024" y="102552"/>
                    <a:pt x="461914" y="122549"/>
                  </a:cubicBezTo>
                  <a:cubicBezTo>
                    <a:pt x="453609" y="137499"/>
                    <a:pt x="419610" y="146076"/>
                    <a:pt x="405353" y="150829"/>
                  </a:cubicBezTo>
                  <a:cubicBezTo>
                    <a:pt x="395926" y="160256"/>
                    <a:pt x="388165" y="171715"/>
                    <a:pt x="377072" y="179110"/>
                  </a:cubicBezTo>
                  <a:cubicBezTo>
                    <a:pt x="368804" y="184622"/>
                    <a:pt x="357680" y="184092"/>
                    <a:pt x="348792" y="188536"/>
                  </a:cubicBezTo>
                  <a:cubicBezTo>
                    <a:pt x="338658" y="193603"/>
                    <a:pt x="330645" y="202323"/>
                    <a:pt x="320511" y="207390"/>
                  </a:cubicBezTo>
                  <a:cubicBezTo>
                    <a:pt x="242451" y="246421"/>
                    <a:pt x="345002" y="181637"/>
                    <a:pt x="263951" y="235670"/>
                  </a:cubicBezTo>
                  <a:cubicBezTo>
                    <a:pt x="254524" y="248239"/>
                    <a:pt x="247740" y="263320"/>
                    <a:pt x="235670" y="273378"/>
                  </a:cubicBezTo>
                  <a:cubicBezTo>
                    <a:pt x="228037" y="279739"/>
                    <a:pt x="213166" y="274718"/>
                    <a:pt x="207390" y="282804"/>
                  </a:cubicBezTo>
                  <a:cubicBezTo>
                    <a:pt x="195839" y="298976"/>
                    <a:pt x="188536" y="339365"/>
                    <a:pt x="188536" y="339365"/>
                  </a:cubicBezTo>
                  <a:cubicBezTo>
                    <a:pt x="182683" y="403746"/>
                    <a:pt x="183596" y="434542"/>
                    <a:pt x="169683" y="490194"/>
                  </a:cubicBezTo>
                  <a:cubicBezTo>
                    <a:pt x="167273" y="499834"/>
                    <a:pt x="163398" y="509048"/>
                    <a:pt x="160256" y="518475"/>
                  </a:cubicBezTo>
                  <a:cubicBezTo>
                    <a:pt x="159197" y="561880"/>
                    <a:pt x="167518" y="840381"/>
                    <a:pt x="141402" y="970961"/>
                  </a:cubicBezTo>
                  <a:cubicBezTo>
                    <a:pt x="139453" y="980705"/>
                    <a:pt x="135117" y="989815"/>
                    <a:pt x="131975" y="999242"/>
                  </a:cubicBezTo>
                  <a:cubicBezTo>
                    <a:pt x="131110" y="1013079"/>
                    <a:pt x="136668" y="1131261"/>
                    <a:pt x="113122" y="1178351"/>
                  </a:cubicBezTo>
                  <a:cubicBezTo>
                    <a:pt x="108055" y="1188484"/>
                    <a:pt x="100553" y="1197204"/>
                    <a:pt x="94268" y="1206631"/>
                  </a:cubicBezTo>
                  <a:cubicBezTo>
                    <a:pt x="91126" y="1219200"/>
                    <a:pt x="88400" y="1231881"/>
                    <a:pt x="84841" y="1244338"/>
                  </a:cubicBezTo>
                  <a:cubicBezTo>
                    <a:pt x="82111" y="1253893"/>
                    <a:pt x="77364" y="1262875"/>
                    <a:pt x="75415" y="1272619"/>
                  </a:cubicBezTo>
                  <a:cubicBezTo>
                    <a:pt x="69436" y="1302516"/>
                    <a:pt x="64350" y="1364013"/>
                    <a:pt x="56561" y="1395167"/>
                  </a:cubicBezTo>
                  <a:cubicBezTo>
                    <a:pt x="51741" y="1414447"/>
                    <a:pt x="42527" y="1432448"/>
                    <a:pt x="37707" y="1451728"/>
                  </a:cubicBezTo>
                  <a:cubicBezTo>
                    <a:pt x="34686" y="1463812"/>
                    <a:pt x="25617" y="1504190"/>
                    <a:pt x="18854" y="1517716"/>
                  </a:cubicBezTo>
                  <a:cubicBezTo>
                    <a:pt x="13787" y="1527849"/>
                    <a:pt x="6285" y="1536569"/>
                    <a:pt x="0" y="1545996"/>
                  </a:cubicBezTo>
                  <a:cubicBezTo>
                    <a:pt x="28602" y="1631802"/>
                    <a:pt x="-15270" y="1496287"/>
                    <a:pt x="18854" y="1621411"/>
                  </a:cubicBezTo>
                  <a:cubicBezTo>
                    <a:pt x="24083" y="1640584"/>
                    <a:pt x="26683" y="1661436"/>
                    <a:pt x="37707" y="1677971"/>
                  </a:cubicBezTo>
                  <a:lnTo>
                    <a:pt x="56561" y="1706252"/>
                  </a:lnTo>
                  <a:cubicBezTo>
                    <a:pt x="78509" y="1859888"/>
                    <a:pt x="48096" y="1714780"/>
                    <a:pt x="84841" y="1800520"/>
                  </a:cubicBezTo>
                  <a:cubicBezTo>
                    <a:pt x="107037" y="1852310"/>
                    <a:pt x="78318" y="1824743"/>
                    <a:pt x="113122" y="1866508"/>
                  </a:cubicBezTo>
                  <a:cubicBezTo>
                    <a:pt x="121656" y="1876749"/>
                    <a:pt x="129748" y="1888314"/>
                    <a:pt x="141402" y="1894788"/>
                  </a:cubicBezTo>
                  <a:cubicBezTo>
                    <a:pt x="158775" y="1904439"/>
                    <a:pt x="197963" y="1913642"/>
                    <a:pt x="197963" y="1913642"/>
                  </a:cubicBezTo>
                  <a:cubicBezTo>
                    <a:pt x="210532" y="1926211"/>
                    <a:pt x="221790" y="1940245"/>
                    <a:pt x="235670" y="1951349"/>
                  </a:cubicBezTo>
                  <a:cubicBezTo>
                    <a:pt x="253364" y="1965504"/>
                    <a:pt x="276209" y="1973034"/>
                    <a:pt x="292231" y="1989056"/>
                  </a:cubicBezTo>
                  <a:cubicBezTo>
                    <a:pt x="313080" y="2009905"/>
                    <a:pt x="322543" y="2023065"/>
                    <a:pt x="348792" y="2036190"/>
                  </a:cubicBezTo>
                  <a:cubicBezTo>
                    <a:pt x="357680" y="2040634"/>
                    <a:pt x="367939" y="2041703"/>
                    <a:pt x="377072" y="2045617"/>
                  </a:cubicBezTo>
                  <a:cubicBezTo>
                    <a:pt x="389988" y="2051153"/>
                    <a:pt x="402210" y="2058186"/>
                    <a:pt x="414779" y="2064470"/>
                  </a:cubicBezTo>
                  <a:lnTo>
                    <a:pt x="829559" y="2055044"/>
                  </a:lnTo>
                  <a:cubicBezTo>
                    <a:pt x="847512" y="2054296"/>
                    <a:pt x="914851" y="2029007"/>
                    <a:pt x="923827" y="2026763"/>
                  </a:cubicBezTo>
                  <a:cubicBezTo>
                    <a:pt x="971174" y="2014926"/>
                    <a:pt x="949243" y="2021433"/>
                    <a:pt x="989815" y="2007910"/>
                  </a:cubicBezTo>
                  <a:cubicBezTo>
                    <a:pt x="1014952" y="1991151"/>
                    <a:pt x="1026834" y="1985900"/>
                    <a:pt x="1046375" y="1960776"/>
                  </a:cubicBezTo>
                  <a:cubicBezTo>
                    <a:pt x="1060287" y="1942890"/>
                    <a:pt x="1084083" y="1904215"/>
                    <a:pt x="1084083" y="1904215"/>
                  </a:cubicBezTo>
                  <a:cubicBezTo>
                    <a:pt x="1087225" y="1894788"/>
                    <a:pt x="1089065" y="1884822"/>
                    <a:pt x="1093509" y="1875934"/>
                  </a:cubicBezTo>
                  <a:cubicBezTo>
                    <a:pt x="1098576" y="1865800"/>
                    <a:pt x="1107762" y="1858007"/>
                    <a:pt x="1112363" y="1847654"/>
                  </a:cubicBezTo>
                  <a:cubicBezTo>
                    <a:pt x="1120435" y="1829493"/>
                    <a:pt x="1131217" y="1791093"/>
                    <a:pt x="1131217" y="1791093"/>
                  </a:cubicBezTo>
                  <a:cubicBezTo>
                    <a:pt x="1134359" y="1709394"/>
                    <a:pt x="1133012" y="1627398"/>
                    <a:pt x="1140643" y="1545996"/>
                  </a:cubicBezTo>
                  <a:cubicBezTo>
                    <a:pt x="1142498" y="1526209"/>
                    <a:pt x="1159497" y="1489435"/>
                    <a:pt x="1159497" y="1489435"/>
                  </a:cubicBezTo>
                  <a:cubicBezTo>
                    <a:pt x="1154013" y="1407178"/>
                    <a:pt x="1157636" y="1368871"/>
                    <a:pt x="1140643" y="1300899"/>
                  </a:cubicBezTo>
                  <a:cubicBezTo>
                    <a:pt x="1138233" y="1291259"/>
                    <a:pt x="1136043" y="1281305"/>
                    <a:pt x="1131217" y="1272619"/>
                  </a:cubicBezTo>
                  <a:cubicBezTo>
                    <a:pt x="1106807" y="1228682"/>
                    <a:pt x="1091841" y="1216369"/>
                    <a:pt x="1065229" y="1178351"/>
                  </a:cubicBezTo>
                  <a:cubicBezTo>
                    <a:pt x="1052235" y="1159788"/>
                    <a:pt x="1047789" y="1131923"/>
                    <a:pt x="1027522" y="1121790"/>
                  </a:cubicBezTo>
                  <a:lnTo>
                    <a:pt x="970961" y="1093510"/>
                  </a:lnTo>
                  <a:cubicBezTo>
                    <a:pt x="967819" y="1084083"/>
                    <a:pt x="965978" y="1074117"/>
                    <a:pt x="961534" y="1065229"/>
                  </a:cubicBezTo>
                  <a:cubicBezTo>
                    <a:pt x="956467" y="1055096"/>
                    <a:pt x="946264" y="1047697"/>
                    <a:pt x="942681" y="1036949"/>
                  </a:cubicBezTo>
                  <a:cubicBezTo>
                    <a:pt x="936637" y="1018816"/>
                    <a:pt x="937003" y="999131"/>
                    <a:pt x="933254" y="980388"/>
                  </a:cubicBezTo>
                  <a:cubicBezTo>
                    <a:pt x="930713" y="967684"/>
                    <a:pt x="926969" y="955250"/>
                    <a:pt x="923827" y="942681"/>
                  </a:cubicBezTo>
                  <a:cubicBezTo>
                    <a:pt x="920685" y="917543"/>
                    <a:pt x="918932" y="892191"/>
                    <a:pt x="914400" y="867266"/>
                  </a:cubicBezTo>
                  <a:cubicBezTo>
                    <a:pt x="912622" y="857490"/>
                    <a:pt x="904973" y="848923"/>
                    <a:pt x="904973" y="838986"/>
                  </a:cubicBezTo>
                  <a:cubicBezTo>
                    <a:pt x="904973" y="785688"/>
                    <a:pt x="910569" y="775063"/>
                    <a:pt x="923827" y="735291"/>
                  </a:cubicBezTo>
                  <a:cubicBezTo>
                    <a:pt x="926969" y="669303"/>
                    <a:pt x="921935" y="602414"/>
                    <a:pt x="933254" y="537328"/>
                  </a:cubicBezTo>
                  <a:cubicBezTo>
                    <a:pt x="935195" y="526166"/>
                    <a:pt x="950926" y="522453"/>
                    <a:pt x="961534" y="518475"/>
                  </a:cubicBezTo>
                  <a:cubicBezTo>
                    <a:pt x="976536" y="512849"/>
                    <a:pt x="993124" y="512934"/>
                    <a:pt x="1008668" y="509048"/>
                  </a:cubicBezTo>
                  <a:cubicBezTo>
                    <a:pt x="1018308" y="506638"/>
                    <a:pt x="1027394" y="502351"/>
                    <a:pt x="1036949" y="499621"/>
                  </a:cubicBezTo>
                  <a:cubicBezTo>
                    <a:pt x="1049406" y="496062"/>
                    <a:pt x="1062087" y="493336"/>
                    <a:pt x="1074656" y="490194"/>
                  </a:cubicBezTo>
                  <a:cubicBezTo>
                    <a:pt x="1084083" y="483910"/>
                    <a:pt x="1092803" y="476408"/>
                    <a:pt x="1102936" y="471341"/>
                  </a:cubicBezTo>
                  <a:cubicBezTo>
                    <a:pt x="1111824" y="466897"/>
                    <a:pt x="1125441" y="470000"/>
                    <a:pt x="1131217" y="461914"/>
                  </a:cubicBezTo>
                  <a:cubicBezTo>
                    <a:pt x="1142768" y="445742"/>
                    <a:pt x="1143786" y="424207"/>
                    <a:pt x="1150070" y="405353"/>
                  </a:cubicBezTo>
                  <a:lnTo>
                    <a:pt x="1178351" y="320512"/>
                  </a:lnTo>
                  <a:cubicBezTo>
                    <a:pt x="1181493" y="311085"/>
                    <a:pt x="1185367" y="301871"/>
                    <a:pt x="1187777" y="292231"/>
                  </a:cubicBezTo>
                  <a:cubicBezTo>
                    <a:pt x="1190798" y="280149"/>
                    <a:pt x="1199869" y="239768"/>
                    <a:pt x="1206631" y="226244"/>
                  </a:cubicBezTo>
                  <a:cubicBezTo>
                    <a:pt x="1211698" y="216110"/>
                    <a:pt x="1219200" y="207390"/>
                    <a:pt x="1225485" y="197963"/>
                  </a:cubicBezTo>
                  <a:cubicBezTo>
                    <a:pt x="1222343" y="144545"/>
                    <a:pt x="1227082" y="90071"/>
                    <a:pt x="1216058" y="37708"/>
                  </a:cubicBezTo>
                  <a:cubicBezTo>
                    <a:pt x="1213724" y="26621"/>
                    <a:pt x="1199065" y="19822"/>
                    <a:pt x="1187777" y="18854"/>
                  </a:cubicBezTo>
                  <a:cubicBezTo>
                    <a:pt x="1087543" y="10262"/>
                    <a:pt x="986672" y="12569"/>
                    <a:pt x="886120" y="9427"/>
                  </a:cubicBezTo>
                  <a:cubicBezTo>
                    <a:pt x="873551" y="6285"/>
                    <a:pt x="861368" y="0"/>
                    <a:pt x="848412" y="0"/>
                  </a:cubicBezTo>
                  <a:cubicBezTo>
                    <a:pt x="762104" y="0"/>
                    <a:pt x="731887" y="6852"/>
                    <a:pt x="659876" y="18854"/>
                  </a:cubicBezTo>
                  <a:cubicBezTo>
                    <a:pt x="644165" y="25139"/>
                    <a:pt x="629457" y="35069"/>
                    <a:pt x="612742" y="37708"/>
                  </a:cubicBezTo>
                  <a:cubicBezTo>
                    <a:pt x="400928" y="71152"/>
                    <a:pt x="538362" y="27935"/>
                    <a:pt x="452487" y="56561"/>
                  </a:cubicBezTo>
                  <a:cubicBezTo>
                    <a:pt x="439918" y="81699"/>
                    <a:pt x="439918" y="119407"/>
                    <a:pt x="414779" y="131976"/>
                  </a:cubicBezTo>
                  <a:cubicBezTo>
                    <a:pt x="370917" y="153906"/>
                    <a:pt x="366009" y="154411"/>
                    <a:pt x="320511" y="188536"/>
                  </a:cubicBezTo>
                  <a:cubicBezTo>
                    <a:pt x="307942" y="197963"/>
                    <a:pt x="296857" y="209790"/>
                    <a:pt x="282804" y="216817"/>
                  </a:cubicBezTo>
                  <a:cubicBezTo>
                    <a:pt x="271216" y="222611"/>
                    <a:pt x="257666" y="223102"/>
                    <a:pt x="245097" y="226244"/>
                  </a:cubicBezTo>
                  <a:cubicBezTo>
                    <a:pt x="238812" y="235671"/>
                    <a:pt x="230706" y="244110"/>
                    <a:pt x="226243" y="254524"/>
                  </a:cubicBezTo>
                  <a:cubicBezTo>
                    <a:pt x="221139" y="266432"/>
                    <a:pt x="220376" y="279774"/>
                    <a:pt x="216817" y="292231"/>
                  </a:cubicBezTo>
                  <a:cubicBezTo>
                    <a:pt x="214087" y="301786"/>
                    <a:pt x="210532" y="311085"/>
                    <a:pt x="207390" y="320512"/>
                  </a:cubicBezTo>
                  <a:cubicBezTo>
                    <a:pt x="205601" y="334827"/>
                    <a:pt x="194577" y="431345"/>
                    <a:pt x="188536" y="452487"/>
                  </a:cubicBezTo>
                  <a:cubicBezTo>
                    <a:pt x="187315" y="456760"/>
                    <a:pt x="182251" y="458772"/>
                    <a:pt x="179109" y="461914"/>
                  </a:cubicBezTo>
                </a:path>
              </a:pathLst>
            </a:custGeom>
            <a:noFill/>
            <a:ln w="142875" cap="flat" cmpd="sng" algn="ctr">
              <a:gradFill flip="none" rotWithShape="1">
                <a:gsLst>
                  <a:gs pos="0">
                    <a:srgbClr val="9D2222"/>
                  </a:gs>
                  <a:gs pos="50000">
                    <a:srgbClr val="DE0031"/>
                  </a:gs>
                  <a:gs pos="100000">
                    <a:srgbClr val="9D2222"/>
                  </a:gs>
                </a:gsLst>
                <a:path path="circle">
                  <a:fillToRect l="100000" t="100000"/>
                </a:path>
                <a:tileRect r="-100000" b="-100000"/>
              </a:gra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1" name="Vrije vorm 10"/>
            <p:cNvSpPr/>
            <p:nvPr/>
          </p:nvSpPr>
          <p:spPr bwMode="auto">
            <a:xfrm>
              <a:off x="7041823" y="2988297"/>
              <a:ext cx="141402" cy="216816"/>
            </a:xfrm>
            <a:custGeom>
              <a:avLst/>
              <a:gdLst>
                <a:gd name="connsiteX0" fmla="*/ 0 w 141402"/>
                <a:gd name="connsiteY0" fmla="*/ 0 h 216816"/>
                <a:gd name="connsiteX1" fmla="*/ 0 w 141402"/>
                <a:gd name="connsiteY1" fmla="*/ 0 h 216816"/>
                <a:gd name="connsiteX2" fmla="*/ 131975 w 141402"/>
                <a:gd name="connsiteY2" fmla="*/ 9427 h 216816"/>
                <a:gd name="connsiteX3" fmla="*/ 141402 w 141402"/>
                <a:gd name="connsiteY3" fmla="*/ 216816 h 216816"/>
                <a:gd name="connsiteX4" fmla="*/ 9426 w 141402"/>
                <a:gd name="connsiteY4" fmla="*/ 197963 h 216816"/>
                <a:gd name="connsiteX5" fmla="*/ 0 w 141402"/>
                <a:gd name="connsiteY5" fmla="*/ 0 h 216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402" h="216816">
                  <a:moveTo>
                    <a:pt x="0" y="0"/>
                  </a:moveTo>
                  <a:lnTo>
                    <a:pt x="0" y="0"/>
                  </a:lnTo>
                  <a:lnTo>
                    <a:pt x="131975" y="9427"/>
                  </a:lnTo>
                  <a:lnTo>
                    <a:pt x="141402" y="216816"/>
                  </a:lnTo>
                  <a:lnTo>
                    <a:pt x="9426" y="197963"/>
                  </a:lnTo>
                  <a:lnTo>
                    <a:pt x="0" y="0"/>
                  </a:lnTo>
                  <a:close/>
                </a:path>
              </a:pathLst>
            </a:custGeom>
            <a:solidFill>
              <a:srgbClr val="0070C0"/>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grpSp>
      <p:sp>
        <p:nvSpPr>
          <p:cNvPr id="12" name="Boog 11"/>
          <p:cNvSpPr/>
          <p:nvPr/>
        </p:nvSpPr>
        <p:spPr bwMode="auto">
          <a:xfrm>
            <a:off x="1558015" y="4139154"/>
            <a:ext cx="914400" cy="914400"/>
          </a:xfrm>
          <a:prstGeom prst="arc">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3" name="Vrije vorm 12"/>
          <p:cNvSpPr/>
          <p:nvPr/>
        </p:nvSpPr>
        <p:spPr bwMode="auto">
          <a:xfrm>
            <a:off x="337467" y="2978812"/>
            <a:ext cx="3203692" cy="230003"/>
          </a:xfrm>
          <a:custGeom>
            <a:avLst/>
            <a:gdLst>
              <a:gd name="connsiteX0" fmla="*/ 516103 w 3203692"/>
              <a:gd name="connsiteY0" fmla="*/ 179514 h 230003"/>
              <a:gd name="connsiteX1" fmla="*/ 544153 w 3203692"/>
              <a:gd name="connsiteY1" fmla="*/ 185124 h 230003"/>
              <a:gd name="connsiteX2" fmla="*/ 802204 w 3203692"/>
              <a:gd name="connsiteY2" fmla="*/ 185124 h 230003"/>
              <a:gd name="connsiteX3" fmla="*/ 1531480 w 3203692"/>
              <a:gd name="connsiteY3" fmla="*/ 185124 h 230003"/>
              <a:gd name="connsiteX4" fmla="*/ 1559529 w 3203692"/>
              <a:gd name="connsiteY4" fmla="*/ 179514 h 230003"/>
              <a:gd name="connsiteX5" fmla="*/ 1828800 w 3203692"/>
              <a:gd name="connsiteY5" fmla="*/ 168295 h 230003"/>
              <a:gd name="connsiteX6" fmla="*/ 2294415 w 3203692"/>
              <a:gd name="connsiteY6" fmla="*/ 162685 h 230003"/>
              <a:gd name="connsiteX7" fmla="*/ 2457100 w 3203692"/>
              <a:gd name="connsiteY7" fmla="*/ 157075 h 230003"/>
              <a:gd name="connsiteX8" fmla="*/ 2558076 w 3203692"/>
              <a:gd name="connsiteY8" fmla="*/ 151465 h 230003"/>
              <a:gd name="connsiteX9" fmla="*/ 2608565 w 3203692"/>
              <a:gd name="connsiteY9" fmla="*/ 134636 h 230003"/>
              <a:gd name="connsiteX10" fmla="*/ 2681492 w 3203692"/>
              <a:gd name="connsiteY10" fmla="*/ 129026 h 230003"/>
              <a:gd name="connsiteX11" fmla="*/ 2810518 w 3203692"/>
              <a:gd name="connsiteY11" fmla="*/ 117806 h 230003"/>
              <a:gd name="connsiteX12" fmla="*/ 2866616 w 3203692"/>
              <a:gd name="connsiteY12" fmla="*/ 100977 h 230003"/>
              <a:gd name="connsiteX13" fmla="*/ 2900275 w 3203692"/>
              <a:gd name="connsiteY13" fmla="*/ 84148 h 230003"/>
              <a:gd name="connsiteX14" fmla="*/ 2939544 w 3203692"/>
              <a:gd name="connsiteY14" fmla="*/ 56098 h 230003"/>
              <a:gd name="connsiteX15" fmla="*/ 2956373 w 3203692"/>
              <a:gd name="connsiteY15" fmla="*/ 44879 h 230003"/>
              <a:gd name="connsiteX16" fmla="*/ 2990032 w 3203692"/>
              <a:gd name="connsiteY16" fmla="*/ 33659 h 230003"/>
              <a:gd name="connsiteX17" fmla="*/ 3040521 w 3203692"/>
              <a:gd name="connsiteY17" fmla="*/ 11220 h 230003"/>
              <a:gd name="connsiteX18" fmla="*/ 3085399 w 3203692"/>
              <a:gd name="connsiteY18" fmla="*/ 0 h 230003"/>
              <a:gd name="connsiteX19" fmla="*/ 3158327 w 3203692"/>
              <a:gd name="connsiteY19" fmla="*/ 5610 h 230003"/>
              <a:gd name="connsiteX20" fmla="*/ 3186376 w 3203692"/>
              <a:gd name="connsiteY20" fmla="*/ 50489 h 230003"/>
              <a:gd name="connsiteX21" fmla="*/ 3197595 w 3203692"/>
              <a:gd name="connsiteY21" fmla="*/ 67318 h 230003"/>
              <a:gd name="connsiteX22" fmla="*/ 3197595 w 3203692"/>
              <a:gd name="connsiteY22" fmla="*/ 134636 h 230003"/>
              <a:gd name="connsiteX23" fmla="*/ 3186376 w 3203692"/>
              <a:gd name="connsiteY23" fmla="*/ 151465 h 230003"/>
              <a:gd name="connsiteX24" fmla="*/ 3169546 w 3203692"/>
              <a:gd name="connsiteY24" fmla="*/ 157075 h 230003"/>
              <a:gd name="connsiteX25" fmla="*/ 3152717 w 3203692"/>
              <a:gd name="connsiteY25" fmla="*/ 168295 h 230003"/>
              <a:gd name="connsiteX26" fmla="*/ 3119058 w 3203692"/>
              <a:gd name="connsiteY26" fmla="*/ 179514 h 230003"/>
              <a:gd name="connsiteX27" fmla="*/ 3079789 w 3203692"/>
              <a:gd name="connsiteY27" fmla="*/ 190734 h 230003"/>
              <a:gd name="connsiteX28" fmla="*/ 3046130 w 3203692"/>
              <a:gd name="connsiteY28" fmla="*/ 196344 h 230003"/>
              <a:gd name="connsiteX29" fmla="*/ 2995642 w 3203692"/>
              <a:gd name="connsiteY29" fmla="*/ 207563 h 230003"/>
              <a:gd name="connsiteX30" fmla="*/ 2956373 w 3203692"/>
              <a:gd name="connsiteY30" fmla="*/ 213173 h 230003"/>
              <a:gd name="connsiteX31" fmla="*/ 2939544 w 3203692"/>
              <a:gd name="connsiteY31" fmla="*/ 218783 h 230003"/>
              <a:gd name="connsiteX32" fmla="*/ 2602955 w 3203692"/>
              <a:gd name="connsiteY32" fmla="*/ 218783 h 230003"/>
              <a:gd name="connsiteX33" fmla="*/ 1581968 w 3203692"/>
              <a:gd name="connsiteY33" fmla="*/ 224393 h 230003"/>
              <a:gd name="connsiteX34" fmla="*/ 1486602 w 3203692"/>
              <a:gd name="connsiteY34" fmla="*/ 230003 h 230003"/>
              <a:gd name="connsiteX35" fmla="*/ 841473 w 3203692"/>
              <a:gd name="connsiteY35" fmla="*/ 224393 h 230003"/>
              <a:gd name="connsiteX36" fmla="*/ 560982 w 3203692"/>
              <a:gd name="connsiteY36" fmla="*/ 218783 h 230003"/>
              <a:gd name="connsiteX37" fmla="*/ 157075 w 3203692"/>
              <a:gd name="connsiteY37" fmla="*/ 213173 h 230003"/>
              <a:gd name="connsiteX38" fmla="*/ 112197 w 3203692"/>
              <a:gd name="connsiteY38" fmla="*/ 201954 h 230003"/>
              <a:gd name="connsiteX39" fmla="*/ 61708 w 3203692"/>
              <a:gd name="connsiteY39" fmla="*/ 190734 h 230003"/>
              <a:gd name="connsiteX40" fmla="*/ 33659 w 3203692"/>
              <a:gd name="connsiteY40" fmla="*/ 185124 h 230003"/>
              <a:gd name="connsiteX41" fmla="*/ 16830 w 3203692"/>
              <a:gd name="connsiteY41" fmla="*/ 173905 h 230003"/>
              <a:gd name="connsiteX42" fmla="*/ 0 w 3203692"/>
              <a:gd name="connsiteY42" fmla="*/ 140246 h 230003"/>
              <a:gd name="connsiteX43" fmla="*/ 5610 w 3203692"/>
              <a:gd name="connsiteY43" fmla="*/ 117806 h 230003"/>
              <a:gd name="connsiteX44" fmla="*/ 28049 w 3203692"/>
              <a:gd name="connsiteY44" fmla="*/ 100977 h 230003"/>
              <a:gd name="connsiteX45" fmla="*/ 61708 w 3203692"/>
              <a:gd name="connsiteY45" fmla="*/ 84148 h 230003"/>
              <a:gd name="connsiteX46" fmla="*/ 78538 w 3203692"/>
              <a:gd name="connsiteY46" fmla="*/ 72928 h 230003"/>
              <a:gd name="connsiteX47" fmla="*/ 252442 w 3203692"/>
              <a:gd name="connsiteY47" fmla="*/ 89757 h 230003"/>
              <a:gd name="connsiteX48" fmla="*/ 302930 w 3203692"/>
              <a:gd name="connsiteY48" fmla="*/ 106587 h 230003"/>
              <a:gd name="connsiteX49" fmla="*/ 319760 w 3203692"/>
              <a:gd name="connsiteY49" fmla="*/ 112197 h 230003"/>
              <a:gd name="connsiteX50" fmla="*/ 336589 w 3203692"/>
              <a:gd name="connsiteY50" fmla="*/ 117806 h 230003"/>
              <a:gd name="connsiteX51" fmla="*/ 387078 w 3203692"/>
              <a:gd name="connsiteY51" fmla="*/ 151465 h 230003"/>
              <a:gd name="connsiteX52" fmla="*/ 403907 w 3203692"/>
              <a:gd name="connsiteY52" fmla="*/ 162685 h 230003"/>
              <a:gd name="connsiteX53" fmla="*/ 420737 w 3203692"/>
              <a:gd name="connsiteY53" fmla="*/ 168295 h 230003"/>
              <a:gd name="connsiteX54" fmla="*/ 454395 w 3203692"/>
              <a:gd name="connsiteY54" fmla="*/ 190734 h 230003"/>
              <a:gd name="connsiteX55" fmla="*/ 488054 w 3203692"/>
              <a:gd name="connsiteY55" fmla="*/ 201954 h 230003"/>
              <a:gd name="connsiteX56" fmla="*/ 504884 w 3203692"/>
              <a:gd name="connsiteY56" fmla="*/ 207563 h 230003"/>
              <a:gd name="connsiteX57" fmla="*/ 527323 w 3203692"/>
              <a:gd name="connsiteY57" fmla="*/ 213173 h 230003"/>
              <a:gd name="connsiteX58" fmla="*/ 617080 w 3203692"/>
              <a:gd name="connsiteY58" fmla="*/ 213173 h 230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3203692" h="230003">
                <a:moveTo>
                  <a:pt x="516103" y="179514"/>
                </a:moveTo>
                <a:cubicBezTo>
                  <a:pt x="525453" y="181384"/>
                  <a:pt x="534691" y="183941"/>
                  <a:pt x="544153" y="185124"/>
                </a:cubicBezTo>
                <a:cubicBezTo>
                  <a:pt x="642894" y="197467"/>
                  <a:pt x="674522" y="188772"/>
                  <a:pt x="802204" y="185124"/>
                </a:cubicBezTo>
                <a:cubicBezTo>
                  <a:pt x="1139217" y="193550"/>
                  <a:pt x="1076922" y="194694"/>
                  <a:pt x="1531480" y="185124"/>
                </a:cubicBezTo>
                <a:cubicBezTo>
                  <a:pt x="1541013" y="184923"/>
                  <a:pt x="1550022" y="180245"/>
                  <a:pt x="1559529" y="179514"/>
                </a:cubicBezTo>
                <a:cubicBezTo>
                  <a:pt x="1596192" y="176694"/>
                  <a:pt x="1807185" y="168688"/>
                  <a:pt x="1828800" y="168295"/>
                </a:cubicBezTo>
                <a:lnTo>
                  <a:pt x="2294415" y="162685"/>
                </a:lnTo>
                <a:lnTo>
                  <a:pt x="2457100" y="157075"/>
                </a:lnTo>
                <a:cubicBezTo>
                  <a:pt x="2490780" y="155642"/>
                  <a:pt x="2524729" y="156405"/>
                  <a:pt x="2558076" y="151465"/>
                </a:cubicBezTo>
                <a:cubicBezTo>
                  <a:pt x="2575624" y="148865"/>
                  <a:pt x="2590877" y="135997"/>
                  <a:pt x="2608565" y="134636"/>
                </a:cubicBezTo>
                <a:lnTo>
                  <a:pt x="2681492" y="129026"/>
                </a:lnTo>
                <a:cubicBezTo>
                  <a:pt x="2726288" y="125826"/>
                  <a:pt x="2766916" y="125073"/>
                  <a:pt x="2810518" y="117806"/>
                </a:cubicBezTo>
                <a:cubicBezTo>
                  <a:pt x="2820974" y="116063"/>
                  <a:pt x="2861624" y="104305"/>
                  <a:pt x="2866616" y="100977"/>
                </a:cubicBezTo>
                <a:cubicBezTo>
                  <a:pt x="2888366" y="86477"/>
                  <a:pt x="2877050" y="91889"/>
                  <a:pt x="2900275" y="84148"/>
                </a:cubicBezTo>
                <a:cubicBezTo>
                  <a:pt x="2939944" y="57702"/>
                  <a:pt x="2890828" y="90896"/>
                  <a:pt x="2939544" y="56098"/>
                </a:cubicBezTo>
                <a:cubicBezTo>
                  <a:pt x="2945030" y="52179"/>
                  <a:pt x="2950212" y="47617"/>
                  <a:pt x="2956373" y="44879"/>
                </a:cubicBezTo>
                <a:cubicBezTo>
                  <a:pt x="2967180" y="40076"/>
                  <a:pt x="2980191" y="40219"/>
                  <a:pt x="2990032" y="33659"/>
                </a:cubicBezTo>
                <a:cubicBezTo>
                  <a:pt x="3010177" y="20230"/>
                  <a:pt x="3011912" y="16942"/>
                  <a:pt x="3040521" y="11220"/>
                </a:cubicBezTo>
                <a:cubicBezTo>
                  <a:pt x="3074368" y="4450"/>
                  <a:pt x="3059525" y="8625"/>
                  <a:pt x="3085399" y="0"/>
                </a:cubicBezTo>
                <a:cubicBezTo>
                  <a:pt x="3109708" y="1870"/>
                  <a:pt x="3134363" y="1117"/>
                  <a:pt x="3158327" y="5610"/>
                </a:cubicBezTo>
                <a:cubicBezTo>
                  <a:pt x="3183958" y="10416"/>
                  <a:pt x="3174846" y="33193"/>
                  <a:pt x="3186376" y="50489"/>
                </a:cubicBezTo>
                <a:lnTo>
                  <a:pt x="3197595" y="67318"/>
                </a:lnTo>
                <a:cubicBezTo>
                  <a:pt x="3203591" y="97295"/>
                  <a:pt x="3207615" y="101235"/>
                  <a:pt x="3197595" y="134636"/>
                </a:cubicBezTo>
                <a:cubicBezTo>
                  <a:pt x="3195658" y="141094"/>
                  <a:pt x="3191641" y="147253"/>
                  <a:pt x="3186376" y="151465"/>
                </a:cubicBezTo>
                <a:cubicBezTo>
                  <a:pt x="3181758" y="155159"/>
                  <a:pt x="3175156" y="155205"/>
                  <a:pt x="3169546" y="157075"/>
                </a:cubicBezTo>
                <a:cubicBezTo>
                  <a:pt x="3163936" y="160815"/>
                  <a:pt x="3158878" y="165557"/>
                  <a:pt x="3152717" y="168295"/>
                </a:cubicBezTo>
                <a:cubicBezTo>
                  <a:pt x="3141910" y="173098"/>
                  <a:pt x="3130278" y="175774"/>
                  <a:pt x="3119058" y="179514"/>
                </a:cubicBezTo>
                <a:cubicBezTo>
                  <a:pt x="3103013" y="184862"/>
                  <a:pt x="3097406" y="187211"/>
                  <a:pt x="3079789" y="190734"/>
                </a:cubicBezTo>
                <a:cubicBezTo>
                  <a:pt x="3068635" y="192965"/>
                  <a:pt x="3057284" y="194113"/>
                  <a:pt x="3046130" y="196344"/>
                </a:cubicBezTo>
                <a:cubicBezTo>
                  <a:pt x="2995691" y="206432"/>
                  <a:pt x="3054439" y="197764"/>
                  <a:pt x="2995642" y="207563"/>
                </a:cubicBezTo>
                <a:cubicBezTo>
                  <a:pt x="2982599" y="209737"/>
                  <a:pt x="2969463" y="211303"/>
                  <a:pt x="2956373" y="213173"/>
                </a:cubicBezTo>
                <a:cubicBezTo>
                  <a:pt x="2950763" y="215043"/>
                  <a:pt x="2945433" y="218248"/>
                  <a:pt x="2939544" y="218783"/>
                </a:cubicBezTo>
                <a:cubicBezTo>
                  <a:pt x="2817183" y="229907"/>
                  <a:pt x="2737446" y="222063"/>
                  <a:pt x="2602955" y="218783"/>
                </a:cubicBezTo>
                <a:lnTo>
                  <a:pt x="1581968" y="224393"/>
                </a:lnTo>
                <a:cubicBezTo>
                  <a:pt x="1550126" y="224713"/>
                  <a:pt x="1518446" y="230003"/>
                  <a:pt x="1486602" y="230003"/>
                </a:cubicBezTo>
                <a:lnTo>
                  <a:pt x="841473" y="224393"/>
                </a:lnTo>
                <a:lnTo>
                  <a:pt x="560982" y="218783"/>
                </a:lnTo>
                <a:cubicBezTo>
                  <a:pt x="426351" y="216576"/>
                  <a:pt x="291629" y="218219"/>
                  <a:pt x="157075" y="213173"/>
                </a:cubicBezTo>
                <a:cubicBezTo>
                  <a:pt x="141666" y="212595"/>
                  <a:pt x="127317" y="204978"/>
                  <a:pt x="112197" y="201954"/>
                </a:cubicBezTo>
                <a:cubicBezTo>
                  <a:pt x="27602" y="185034"/>
                  <a:pt x="133009" y="206579"/>
                  <a:pt x="61708" y="190734"/>
                </a:cubicBezTo>
                <a:cubicBezTo>
                  <a:pt x="52400" y="188666"/>
                  <a:pt x="43009" y="186994"/>
                  <a:pt x="33659" y="185124"/>
                </a:cubicBezTo>
                <a:cubicBezTo>
                  <a:pt x="28049" y="181384"/>
                  <a:pt x="21597" y="178672"/>
                  <a:pt x="16830" y="173905"/>
                </a:cubicBezTo>
                <a:cubicBezTo>
                  <a:pt x="5955" y="163030"/>
                  <a:pt x="4563" y="153934"/>
                  <a:pt x="0" y="140246"/>
                </a:cubicBezTo>
                <a:cubicBezTo>
                  <a:pt x="1870" y="132766"/>
                  <a:pt x="1129" y="124080"/>
                  <a:pt x="5610" y="117806"/>
                </a:cubicBezTo>
                <a:cubicBezTo>
                  <a:pt x="11044" y="110198"/>
                  <a:pt x="20441" y="106411"/>
                  <a:pt x="28049" y="100977"/>
                </a:cubicBezTo>
                <a:cubicBezTo>
                  <a:pt x="47081" y="87383"/>
                  <a:pt x="40866" y="91094"/>
                  <a:pt x="61708" y="84148"/>
                </a:cubicBezTo>
                <a:cubicBezTo>
                  <a:pt x="67318" y="80408"/>
                  <a:pt x="71800" y="73169"/>
                  <a:pt x="78538" y="72928"/>
                </a:cubicBezTo>
                <a:cubicBezTo>
                  <a:pt x="199395" y="68612"/>
                  <a:pt x="182286" y="66373"/>
                  <a:pt x="252442" y="89757"/>
                </a:cubicBezTo>
                <a:lnTo>
                  <a:pt x="302930" y="106587"/>
                </a:lnTo>
                <a:lnTo>
                  <a:pt x="319760" y="112197"/>
                </a:lnTo>
                <a:lnTo>
                  <a:pt x="336589" y="117806"/>
                </a:lnTo>
                <a:lnTo>
                  <a:pt x="387078" y="151465"/>
                </a:lnTo>
                <a:cubicBezTo>
                  <a:pt x="392688" y="155205"/>
                  <a:pt x="397511" y="160553"/>
                  <a:pt x="403907" y="162685"/>
                </a:cubicBezTo>
                <a:lnTo>
                  <a:pt x="420737" y="168295"/>
                </a:lnTo>
                <a:cubicBezTo>
                  <a:pt x="437288" y="193123"/>
                  <a:pt x="424208" y="181678"/>
                  <a:pt x="454395" y="190734"/>
                </a:cubicBezTo>
                <a:cubicBezTo>
                  <a:pt x="465723" y="194132"/>
                  <a:pt x="476834" y="198214"/>
                  <a:pt x="488054" y="201954"/>
                </a:cubicBezTo>
                <a:cubicBezTo>
                  <a:pt x="493664" y="203824"/>
                  <a:pt x="499147" y="206129"/>
                  <a:pt x="504884" y="207563"/>
                </a:cubicBezTo>
                <a:cubicBezTo>
                  <a:pt x="512364" y="209433"/>
                  <a:pt x="519623" y="212788"/>
                  <a:pt x="527323" y="213173"/>
                </a:cubicBezTo>
                <a:cubicBezTo>
                  <a:pt x="557205" y="214667"/>
                  <a:pt x="587161" y="213173"/>
                  <a:pt x="617080" y="213173"/>
                </a:cubicBez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4" name="Rectangle 3"/>
          <p:cNvSpPr txBox="1">
            <a:spLocks noChangeArrowheads="1"/>
          </p:cNvSpPr>
          <p:nvPr/>
        </p:nvSpPr>
        <p:spPr bwMode="auto">
          <a:xfrm>
            <a:off x="5436096" y="2780928"/>
            <a:ext cx="1810164" cy="41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D222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a:lstStyle>
          <a:p>
            <a:pPr marL="0" indent="0" eaLnBrk="1" hangingPunct="1">
              <a:buFontTx/>
              <a:buNone/>
            </a:pPr>
            <a:r>
              <a:rPr lang="nl-NL" altLang="nl-NL" sz="2000" b="1" kern="0" dirty="0"/>
              <a:t>Rondstrop</a:t>
            </a:r>
          </a:p>
        </p:txBody>
      </p:sp>
      <p:sp>
        <p:nvSpPr>
          <p:cNvPr id="15" name="Lijntoelichting 2 14"/>
          <p:cNvSpPr/>
          <p:nvPr/>
        </p:nvSpPr>
        <p:spPr bwMode="auto">
          <a:xfrm>
            <a:off x="7308304" y="4401302"/>
            <a:ext cx="1728192" cy="738664"/>
          </a:xfrm>
          <a:prstGeom prst="borderCallout2">
            <a:avLst>
              <a:gd name="adj1" fmla="val 18750"/>
              <a:gd name="adj2" fmla="val -8333"/>
              <a:gd name="adj3" fmla="val 18750"/>
              <a:gd name="adj4" fmla="val -16667"/>
              <a:gd name="adj5" fmla="val -89693"/>
              <a:gd name="adj6" fmla="val -18987"/>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nl-NL" sz="1400" dirty="0">
                <a:solidFill>
                  <a:schemeClr val="tx1"/>
                </a:solidFill>
                <a:latin typeface="+mn-lt"/>
              </a:rPr>
              <a:t>Lastdragende kern omgeven door een geweven hoes</a:t>
            </a:r>
            <a:endParaRPr kumimoji="0" lang="nl-NL" sz="1400" b="0" i="0" u="none" strike="noStrike" cap="none" normalizeH="0" baseline="0" dirty="0">
              <a:ln>
                <a:noFill/>
              </a:ln>
              <a:solidFill>
                <a:schemeClr val="tx1"/>
              </a:solidFill>
              <a:effectLst/>
              <a:latin typeface="+mn-lt"/>
            </a:endParaRPr>
          </a:p>
        </p:txBody>
      </p:sp>
      <p:sp>
        <p:nvSpPr>
          <p:cNvPr id="16" name="Lijntoelichting 2 15"/>
          <p:cNvSpPr/>
          <p:nvPr/>
        </p:nvSpPr>
        <p:spPr bwMode="auto">
          <a:xfrm>
            <a:off x="2134079" y="3193231"/>
            <a:ext cx="1656184" cy="523220"/>
          </a:xfrm>
          <a:prstGeom prst="borderCallout2">
            <a:avLst>
              <a:gd name="adj1" fmla="val 18750"/>
              <a:gd name="adj2" fmla="val -8333"/>
              <a:gd name="adj3" fmla="val 18750"/>
              <a:gd name="adj4" fmla="val -16667"/>
              <a:gd name="adj5" fmla="val -32078"/>
              <a:gd name="adj6" fmla="val -61820"/>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nl-NL" sz="1400" dirty="0">
                <a:solidFill>
                  <a:schemeClr val="tx1"/>
                </a:solidFill>
                <a:latin typeface="+mn-lt"/>
              </a:rPr>
              <a:t>Gestikte geweven band met lussen</a:t>
            </a:r>
            <a:endParaRPr kumimoji="0" lang="nl-NL" sz="1400" b="0" i="0" u="none" strike="noStrike" cap="none" normalizeH="0" baseline="0" dirty="0">
              <a:ln>
                <a:noFill/>
              </a:ln>
              <a:solidFill>
                <a:schemeClr val="tx1"/>
              </a:solidFill>
              <a:effectLst/>
              <a:latin typeface="+mn-lt"/>
            </a:endParaRPr>
          </a:p>
        </p:txBody>
      </p:sp>
      <p:sp>
        <p:nvSpPr>
          <p:cNvPr id="17" name="Vrije vorm 16"/>
          <p:cNvSpPr/>
          <p:nvPr/>
        </p:nvSpPr>
        <p:spPr bwMode="auto">
          <a:xfrm>
            <a:off x="514765" y="3988742"/>
            <a:ext cx="2352675" cy="281486"/>
          </a:xfrm>
          <a:custGeom>
            <a:avLst/>
            <a:gdLst>
              <a:gd name="connsiteX0" fmla="*/ 800100 w 2352675"/>
              <a:gd name="connsiteY0" fmla="*/ 24311 h 281486"/>
              <a:gd name="connsiteX1" fmla="*/ 209550 w 2352675"/>
              <a:gd name="connsiteY1" fmla="*/ 33836 h 281486"/>
              <a:gd name="connsiteX2" fmla="*/ 180975 w 2352675"/>
              <a:gd name="connsiteY2" fmla="*/ 43361 h 281486"/>
              <a:gd name="connsiteX3" fmla="*/ 133350 w 2352675"/>
              <a:gd name="connsiteY3" fmla="*/ 52886 h 281486"/>
              <a:gd name="connsiteX4" fmla="*/ 47625 w 2352675"/>
              <a:gd name="connsiteY4" fmla="*/ 71936 h 281486"/>
              <a:gd name="connsiteX5" fmla="*/ 0 w 2352675"/>
              <a:gd name="connsiteY5" fmla="*/ 157661 h 281486"/>
              <a:gd name="connsiteX6" fmla="*/ 9525 w 2352675"/>
              <a:gd name="connsiteY6" fmla="*/ 233861 h 281486"/>
              <a:gd name="connsiteX7" fmla="*/ 38100 w 2352675"/>
              <a:gd name="connsiteY7" fmla="*/ 252911 h 281486"/>
              <a:gd name="connsiteX8" fmla="*/ 142875 w 2352675"/>
              <a:gd name="connsiteY8" fmla="*/ 271961 h 281486"/>
              <a:gd name="connsiteX9" fmla="*/ 504825 w 2352675"/>
              <a:gd name="connsiteY9" fmla="*/ 281486 h 281486"/>
              <a:gd name="connsiteX10" fmla="*/ 1200150 w 2352675"/>
              <a:gd name="connsiteY10" fmla="*/ 271961 h 281486"/>
              <a:gd name="connsiteX11" fmla="*/ 1352550 w 2352675"/>
              <a:gd name="connsiteY11" fmla="*/ 262436 h 281486"/>
              <a:gd name="connsiteX12" fmla="*/ 2228850 w 2352675"/>
              <a:gd name="connsiteY12" fmla="*/ 252911 h 281486"/>
              <a:gd name="connsiteX13" fmla="*/ 2343150 w 2352675"/>
              <a:gd name="connsiteY13" fmla="*/ 205286 h 281486"/>
              <a:gd name="connsiteX14" fmla="*/ 2352675 w 2352675"/>
              <a:gd name="connsiteY14" fmla="*/ 176711 h 281486"/>
              <a:gd name="connsiteX15" fmla="*/ 2343150 w 2352675"/>
              <a:gd name="connsiteY15" fmla="*/ 110036 h 281486"/>
              <a:gd name="connsiteX16" fmla="*/ 2276475 w 2352675"/>
              <a:gd name="connsiteY16" fmla="*/ 81461 h 281486"/>
              <a:gd name="connsiteX17" fmla="*/ 2095500 w 2352675"/>
              <a:gd name="connsiteY17" fmla="*/ 52886 h 281486"/>
              <a:gd name="connsiteX18" fmla="*/ 2028825 w 2352675"/>
              <a:gd name="connsiteY18" fmla="*/ 33836 h 281486"/>
              <a:gd name="connsiteX19" fmla="*/ 1743075 w 2352675"/>
              <a:gd name="connsiteY19" fmla="*/ 24311 h 281486"/>
              <a:gd name="connsiteX20" fmla="*/ 600075 w 2352675"/>
              <a:gd name="connsiteY20" fmla="*/ 14786 h 281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52675" h="281486">
                <a:moveTo>
                  <a:pt x="800100" y="24311"/>
                </a:moveTo>
                <a:lnTo>
                  <a:pt x="209550" y="33836"/>
                </a:lnTo>
                <a:cubicBezTo>
                  <a:pt x="199515" y="34145"/>
                  <a:pt x="190715" y="40926"/>
                  <a:pt x="180975" y="43361"/>
                </a:cubicBezTo>
                <a:cubicBezTo>
                  <a:pt x="165269" y="47288"/>
                  <a:pt x="149278" y="49990"/>
                  <a:pt x="133350" y="52886"/>
                </a:cubicBezTo>
                <a:cubicBezTo>
                  <a:pt x="59591" y="66297"/>
                  <a:pt x="98008" y="55142"/>
                  <a:pt x="47625" y="71936"/>
                </a:cubicBezTo>
                <a:cubicBezTo>
                  <a:pt x="3956" y="137440"/>
                  <a:pt x="16765" y="107366"/>
                  <a:pt x="0" y="157661"/>
                </a:cubicBezTo>
                <a:cubicBezTo>
                  <a:pt x="3175" y="183061"/>
                  <a:pt x="18" y="210094"/>
                  <a:pt x="9525" y="233861"/>
                </a:cubicBezTo>
                <a:cubicBezTo>
                  <a:pt x="13777" y="244490"/>
                  <a:pt x="27578" y="248402"/>
                  <a:pt x="38100" y="252911"/>
                </a:cubicBezTo>
                <a:cubicBezTo>
                  <a:pt x="58247" y="261545"/>
                  <a:pt x="131383" y="271450"/>
                  <a:pt x="142875" y="271961"/>
                </a:cubicBezTo>
                <a:cubicBezTo>
                  <a:pt x="263448" y="277320"/>
                  <a:pt x="384175" y="278311"/>
                  <a:pt x="504825" y="281486"/>
                </a:cubicBezTo>
                <a:lnTo>
                  <a:pt x="1200150" y="271961"/>
                </a:lnTo>
                <a:cubicBezTo>
                  <a:pt x="1251036" y="270817"/>
                  <a:pt x="1301660" y="263378"/>
                  <a:pt x="1352550" y="262436"/>
                </a:cubicBezTo>
                <a:lnTo>
                  <a:pt x="2228850" y="252911"/>
                </a:lnTo>
                <a:cubicBezTo>
                  <a:pt x="2297743" y="244299"/>
                  <a:pt x="2304581" y="259282"/>
                  <a:pt x="2343150" y="205286"/>
                </a:cubicBezTo>
                <a:cubicBezTo>
                  <a:pt x="2348986" y="197116"/>
                  <a:pt x="2349500" y="186236"/>
                  <a:pt x="2352675" y="176711"/>
                </a:cubicBezTo>
                <a:cubicBezTo>
                  <a:pt x="2349500" y="154486"/>
                  <a:pt x="2352268" y="130552"/>
                  <a:pt x="2343150" y="110036"/>
                </a:cubicBezTo>
                <a:cubicBezTo>
                  <a:pt x="2335399" y="92596"/>
                  <a:pt x="2289412" y="83617"/>
                  <a:pt x="2276475" y="81461"/>
                </a:cubicBezTo>
                <a:cubicBezTo>
                  <a:pt x="2236941" y="74872"/>
                  <a:pt x="2147550" y="65898"/>
                  <a:pt x="2095500" y="52886"/>
                </a:cubicBezTo>
                <a:cubicBezTo>
                  <a:pt x="2073329" y="47343"/>
                  <a:pt x="2052124" y="35207"/>
                  <a:pt x="2028825" y="33836"/>
                </a:cubicBezTo>
                <a:cubicBezTo>
                  <a:pt x="1933687" y="28240"/>
                  <a:pt x="1838325" y="27486"/>
                  <a:pt x="1743075" y="24311"/>
                </a:cubicBezTo>
                <a:cubicBezTo>
                  <a:pt x="1307081" y="-24133"/>
                  <a:pt x="1686101" y="14786"/>
                  <a:pt x="600075" y="14786"/>
                </a:cubicBezTo>
              </a:path>
            </a:pathLst>
          </a:custGeom>
          <a:noFill/>
          <a:ln w="38100" cap="flat" cmpd="sng" algn="ctr">
            <a:solidFill>
              <a:srgbClr val="DE003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8" name="Vrije vorm 17"/>
          <p:cNvSpPr/>
          <p:nvPr/>
        </p:nvSpPr>
        <p:spPr bwMode="auto">
          <a:xfrm>
            <a:off x="107504" y="2696452"/>
            <a:ext cx="3857990" cy="419100"/>
          </a:xfrm>
          <a:custGeom>
            <a:avLst/>
            <a:gdLst>
              <a:gd name="connsiteX0" fmla="*/ 1067165 w 3857990"/>
              <a:gd name="connsiteY0" fmla="*/ 314325 h 419100"/>
              <a:gd name="connsiteX1" fmla="*/ 829040 w 3857990"/>
              <a:gd name="connsiteY1" fmla="*/ 304800 h 419100"/>
              <a:gd name="connsiteX2" fmla="*/ 762365 w 3857990"/>
              <a:gd name="connsiteY2" fmla="*/ 285750 h 419100"/>
              <a:gd name="connsiteX3" fmla="*/ 667115 w 3857990"/>
              <a:gd name="connsiteY3" fmla="*/ 257175 h 419100"/>
              <a:gd name="connsiteX4" fmla="*/ 638540 w 3857990"/>
              <a:gd name="connsiteY4" fmla="*/ 247650 h 419100"/>
              <a:gd name="connsiteX5" fmla="*/ 609965 w 3857990"/>
              <a:gd name="connsiteY5" fmla="*/ 238125 h 419100"/>
              <a:gd name="connsiteX6" fmla="*/ 543290 w 3857990"/>
              <a:gd name="connsiteY6" fmla="*/ 200025 h 419100"/>
              <a:gd name="connsiteX7" fmla="*/ 514715 w 3857990"/>
              <a:gd name="connsiteY7" fmla="*/ 180975 h 419100"/>
              <a:gd name="connsiteX8" fmla="*/ 476615 w 3857990"/>
              <a:gd name="connsiteY8" fmla="*/ 171450 h 419100"/>
              <a:gd name="connsiteX9" fmla="*/ 409940 w 3857990"/>
              <a:gd name="connsiteY9" fmla="*/ 142875 h 419100"/>
              <a:gd name="connsiteX10" fmla="*/ 343265 w 3857990"/>
              <a:gd name="connsiteY10" fmla="*/ 114300 h 419100"/>
              <a:gd name="connsiteX11" fmla="*/ 314690 w 3857990"/>
              <a:gd name="connsiteY11" fmla="*/ 95250 h 419100"/>
              <a:gd name="connsiteX12" fmla="*/ 152765 w 3857990"/>
              <a:gd name="connsiteY12" fmla="*/ 85725 h 419100"/>
              <a:gd name="connsiteX13" fmla="*/ 57515 w 3857990"/>
              <a:gd name="connsiteY13" fmla="*/ 114300 h 419100"/>
              <a:gd name="connsiteX14" fmla="*/ 19415 w 3857990"/>
              <a:gd name="connsiteY14" fmla="*/ 123825 h 419100"/>
              <a:gd name="connsiteX15" fmla="*/ 365 w 3857990"/>
              <a:gd name="connsiteY15" fmla="*/ 152400 h 419100"/>
              <a:gd name="connsiteX16" fmla="*/ 38465 w 3857990"/>
              <a:gd name="connsiteY16" fmla="*/ 314325 h 419100"/>
              <a:gd name="connsiteX17" fmla="*/ 67040 w 3857990"/>
              <a:gd name="connsiteY17" fmla="*/ 333375 h 419100"/>
              <a:gd name="connsiteX18" fmla="*/ 124190 w 3857990"/>
              <a:gd name="connsiteY18" fmla="*/ 371475 h 419100"/>
              <a:gd name="connsiteX19" fmla="*/ 190865 w 3857990"/>
              <a:gd name="connsiteY19" fmla="*/ 409575 h 419100"/>
              <a:gd name="connsiteX20" fmla="*/ 257540 w 3857990"/>
              <a:gd name="connsiteY20" fmla="*/ 419100 h 419100"/>
              <a:gd name="connsiteX21" fmla="*/ 448040 w 3857990"/>
              <a:gd name="connsiteY21" fmla="*/ 400050 h 419100"/>
              <a:gd name="connsiteX22" fmla="*/ 533765 w 3857990"/>
              <a:gd name="connsiteY22" fmla="*/ 361950 h 419100"/>
              <a:gd name="connsiteX23" fmla="*/ 619490 w 3857990"/>
              <a:gd name="connsiteY23" fmla="*/ 342900 h 419100"/>
              <a:gd name="connsiteX24" fmla="*/ 943340 w 3857990"/>
              <a:gd name="connsiteY24" fmla="*/ 333375 h 419100"/>
              <a:gd name="connsiteX25" fmla="*/ 3553190 w 3857990"/>
              <a:gd name="connsiteY25" fmla="*/ 323850 h 419100"/>
              <a:gd name="connsiteX26" fmla="*/ 3657965 w 3857990"/>
              <a:gd name="connsiteY26" fmla="*/ 304800 h 419100"/>
              <a:gd name="connsiteX27" fmla="*/ 3686540 w 3857990"/>
              <a:gd name="connsiteY27" fmla="*/ 295275 h 419100"/>
              <a:gd name="connsiteX28" fmla="*/ 3724640 w 3857990"/>
              <a:gd name="connsiteY28" fmla="*/ 285750 h 419100"/>
              <a:gd name="connsiteX29" fmla="*/ 3791315 w 3857990"/>
              <a:gd name="connsiteY29" fmla="*/ 266700 h 419100"/>
              <a:gd name="connsiteX30" fmla="*/ 3857990 w 3857990"/>
              <a:gd name="connsiteY30" fmla="*/ 190500 h 419100"/>
              <a:gd name="connsiteX31" fmla="*/ 3848465 w 3857990"/>
              <a:gd name="connsiteY31" fmla="*/ 57150 h 419100"/>
              <a:gd name="connsiteX32" fmla="*/ 3838940 w 3857990"/>
              <a:gd name="connsiteY32" fmla="*/ 28575 h 419100"/>
              <a:gd name="connsiteX33" fmla="*/ 3810365 w 3857990"/>
              <a:gd name="connsiteY33" fmla="*/ 19050 h 419100"/>
              <a:gd name="connsiteX34" fmla="*/ 3781790 w 3857990"/>
              <a:gd name="connsiteY34" fmla="*/ 0 h 419100"/>
              <a:gd name="connsiteX35" fmla="*/ 3648440 w 3857990"/>
              <a:gd name="connsiteY35" fmla="*/ 9525 h 419100"/>
              <a:gd name="connsiteX36" fmla="*/ 3572240 w 3857990"/>
              <a:gd name="connsiteY36" fmla="*/ 28575 h 419100"/>
              <a:gd name="connsiteX37" fmla="*/ 3467465 w 3857990"/>
              <a:gd name="connsiteY37" fmla="*/ 66675 h 419100"/>
              <a:gd name="connsiteX38" fmla="*/ 3391265 w 3857990"/>
              <a:gd name="connsiteY38" fmla="*/ 104775 h 419100"/>
              <a:gd name="connsiteX39" fmla="*/ 3315065 w 3857990"/>
              <a:gd name="connsiteY39" fmla="*/ 161925 h 419100"/>
              <a:gd name="connsiteX40" fmla="*/ 3267440 w 3857990"/>
              <a:gd name="connsiteY40" fmla="*/ 209550 h 419100"/>
              <a:gd name="connsiteX41" fmla="*/ 3248390 w 3857990"/>
              <a:gd name="connsiteY41" fmla="*/ 238125 h 419100"/>
              <a:gd name="connsiteX42" fmla="*/ 3115040 w 3857990"/>
              <a:gd name="connsiteY42" fmla="*/ 314325 h 419100"/>
              <a:gd name="connsiteX43" fmla="*/ 2886440 w 3857990"/>
              <a:gd name="connsiteY43" fmla="*/ 304800 h 419100"/>
              <a:gd name="connsiteX44" fmla="*/ 2543540 w 3857990"/>
              <a:gd name="connsiteY44" fmla="*/ 295275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857990" h="419100">
                <a:moveTo>
                  <a:pt x="1067165" y="314325"/>
                </a:moveTo>
                <a:cubicBezTo>
                  <a:pt x="987790" y="311150"/>
                  <a:pt x="908290" y="310266"/>
                  <a:pt x="829040" y="304800"/>
                </a:cubicBezTo>
                <a:cubicBezTo>
                  <a:pt x="809414" y="303447"/>
                  <a:pt x="781719" y="291280"/>
                  <a:pt x="762365" y="285750"/>
                </a:cubicBezTo>
                <a:cubicBezTo>
                  <a:pt x="661598" y="256960"/>
                  <a:pt x="802928" y="302446"/>
                  <a:pt x="667115" y="257175"/>
                </a:cubicBezTo>
                <a:lnTo>
                  <a:pt x="638540" y="247650"/>
                </a:lnTo>
                <a:cubicBezTo>
                  <a:pt x="629015" y="244475"/>
                  <a:pt x="618319" y="243694"/>
                  <a:pt x="609965" y="238125"/>
                </a:cubicBezTo>
                <a:cubicBezTo>
                  <a:pt x="540347" y="191713"/>
                  <a:pt x="627883" y="248364"/>
                  <a:pt x="543290" y="200025"/>
                </a:cubicBezTo>
                <a:cubicBezTo>
                  <a:pt x="533351" y="194345"/>
                  <a:pt x="525237" y="185484"/>
                  <a:pt x="514715" y="180975"/>
                </a:cubicBezTo>
                <a:cubicBezTo>
                  <a:pt x="502683" y="175818"/>
                  <a:pt x="489315" y="174625"/>
                  <a:pt x="476615" y="171450"/>
                </a:cubicBezTo>
                <a:cubicBezTo>
                  <a:pt x="404876" y="123624"/>
                  <a:pt x="496050" y="179779"/>
                  <a:pt x="409940" y="142875"/>
                </a:cubicBezTo>
                <a:cubicBezTo>
                  <a:pt x="317850" y="103408"/>
                  <a:pt x="452648" y="141646"/>
                  <a:pt x="343265" y="114300"/>
                </a:cubicBezTo>
                <a:cubicBezTo>
                  <a:pt x="333740" y="107950"/>
                  <a:pt x="324629" y="100930"/>
                  <a:pt x="314690" y="95250"/>
                </a:cubicBezTo>
                <a:cubicBezTo>
                  <a:pt x="247840" y="57050"/>
                  <a:pt x="266617" y="76967"/>
                  <a:pt x="152765" y="85725"/>
                </a:cubicBezTo>
                <a:lnTo>
                  <a:pt x="57515" y="114300"/>
                </a:lnTo>
                <a:cubicBezTo>
                  <a:pt x="44928" y="117896"/>
                  <a:pt x="30307" y="116563"/>
                  <a:pt x="19415" y="123825"/>
                </a:cubicBezTo>
                <a:cubicBezTo>
                  <a:pt x="9890" y="130175"/>
                  <a:pt x="6715" y="142875"/>
                  <a:pt x="365" y="152400"/>
                </a:cubicBezTo>
                <a:cubicBezTo>
                  <a:pt x="8334" y="263960"/>
                  <a:pt x="-20860" y="264887"/>
                  <a:pt x="38465" y="314325"/>
                </a:cubicBezTo>
                <a:cubicBezTo>
                  <a:pt x="47259" y="321654"/>
                  <a:pt x="57515" y="327025"/>
                  <a:pt x="67040" y="333375"/>
                </a:cubicBezTo>
                <a:cubicBezTo>
                  <a:pt x="100523" y="383600"/>
                  <a:pt x="66783" y="346872"/>
                  <a:pt x="124190" y="371475"/>
                </a:cubicBezTo>
                <a:cubicBezTo>
                  <a:pt x="169451" y="390872"/>
                  <a:pt x="136484" y="394744"/>
                  <a:pt x="190865" y="409575"/>
                </a:cubicBezTo>
                <a:cubicBezTo>
                  <a:pt x="212525" y="415482"/>
                  <a:pt x="235315" y="415925"/>
                  <a:pt x="257540" y="419100"/>
                </a:cubicBezTo>
                <a:cubicBezTo>
                  <a:pt x="318309" y="415049"/>
                  <a:pt x="386939" y="416714"/>
                  <a:pt x="448040" y="400050"/>
                </a:cubicBezTo>
                <a:cubicBezTo>
                  <a:pt x="884914" y="280903"/>
                  <a:pt x="278198" y="447139"/>
                  <a:pt x="533765" y="361950"/>
                </a:cubicBezTo>
                <a:cubicBezTo>
                  <a:pt x="561535" y="352693"/>
                  <a:pt x="590289" y="344937"/>
                  <a:pt x="619490" y="342900"/>
                </a:cubicBezTo>
                <a:cubicBezTo>
                  <a:pt x="727225" y="335384"/>
                  <a:pt x="835346" y="334076"/>
                  <a:pt x="943340" y="333375"/>
                </a:cubicBezTo>
                <a:lnTo>
                  <a:pt x="3553190" y="323850"/>
                </a:lnTo>
                <a:cubicBezTo>
                  <a:pt x="3666138" y="295613"/>
                  <a:pt x="3487320" y="338929"/>
                  <a:pt x="3657965" y="304800"/>
                </a:cubicBezTo>
                <a:cubicBezTo>
                  <a:pt x="3667810" y="302831"/>
                  <a:pt x="3676886" y="298033"/>
                  <a:pt x="3686540" y="295275"/>
                </a:cubicBezTo>
                <a:cubicBezTo>
                  <a:pt x="3699127" y="291679"/>
                  <a:pt x="3712053" y="289346"/>
                  <a:pt x="3724640" y="285750"/>
                </a:cubicBezTo>
                <a:cubicBezTo>
                  <a:pt x="3820293" y="258421"/>
                  <a:pt x="3672208" y="296477"/>
                  <a:pt x="3791315" y="266700"/>
                </a:cubicBezTo>
                <a:cubicBezTo>
                  <a:pt x="3859357" y="221338"/>
                  <a:pt x="3842912" y="250812"/>
                  <a:pt x="3857990" y="190500"/>
                </a:cubicBezTo>
                <a:cubicBezTo>
                  <a:pt x="3854815" y="146050"/>
                  <a:pt x="3853672" y="101408"/>
                  <a:pt x="3848465" y="57150"/>
                </a:cubicBezTo>
                <a:cubicBezTo>
                  <a:pt x="3847292" y="47179"/>
                  <a:pt x="3846040" y="35675"/>
                  <a:pt x="3838940" y="28575"/>
                </a:cubicBezTo>
                <a:cubicBezTo>
                  <a:pt x="3831840" y="21475"/>
                  <a:pt x="3819345" y="23540"/>
                  <a:pt x="3810365" y="19050"/>
                </a:cubicBezTo>
                <a:cubicBezTo>
                  <a:pt x="3800126" y="13930"/>
                  <a:pt x="3791315" y="6350"/>
                  <a:pt x="3781790" y="0"/>
                </a:cubicBezTo>
                <a:cubicBezTo>
                  <a:pt x="3737340" y="3175"/>
                  <a:pt x="3692595" y="3504"/>
                  <a:pt x="3648440" y="9525"/>
                </a:cubicBezTo>
                <a:cubicBezTo>
                  <a:pt x="3622498" y="13062"/>
                  <a:pt x="3597078" y="20296"/>
                  <a:pt x="3572240" y="28575"/>
                </a:cubicBezTo>
                <a:cubicBezTo>
                  <a:pt x="3536228" y="40579"/>
                  <a:pt x="3501925" y="50770"/>
                  <a:pt x="3467465" y="66675"/>
                </a:cubicBezTo>
                <a:cubicBezTo>
                  <a:pt x="3441681" y="78575"/>
                  <a:pt x="3413440" y="87035"/>
                  <a:pt x="3391265" y="104775"/>
                </a:cubicBezTo>
                <a:cubicBezTo>
                  <a:pt x="3334701" y="150026"/>
                  <a:pt x="3360556" y="131598"/>
                  <a:pt x="3315065" y="161925"/>
                </a:cubicBezTo>
                <a:cubicBezTo>
                  <a:pt x="3264265" y="238125"/>
                  <a:pt x="3330940" y="146050"/>
                  <a:pt x="3267440" y="209550"/>
                </a:cubicBezTo>
                <a:cubicBezTo>
                  <a:pt x="3259345" y="217645"/>
                  <a:pt x="3257005" y="230587"/>
                  <a:pt x="3248390" y="238125"/>
                </a:cubicBezTo>
                <a:cubicBezTo>
                  <a:pt x="3212488" y="269539"/>
                  <a:pt x="3156055" y="293817"/>
                  <a:pt x="3115040" y="314325"/>
                </a:cubicBezTo>
                <a:lnTo>
                  <a:pt x="2886440" y="304800"/>
                </a:lnTo>
                <a:cubicBezTo>
                  <a:pt x="2612130" y="294640"/>
                  <a:pt x="2689900" y="295275"/>
                  <a:pt x="2543540" y="295275"/>
                </a:cubicBezTo>
              </a:path>
            </a:pathLst>
          </a:custGeom>
          <a:noFill/>
          <a:ln w="38100" cap="flat" cmpd="sng" algn="ctr">
            <a:solidFill>
              <a:srgbClr val="DE003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9" name="Lijntoelichting 2 18"/>
          <p:cNvSpPr/>
          <p:nvPr/>
        </p:nvSpPr>
        <p:spPr bwMode="auto">
          <a:xfrm>
            <a:off x="2261278" y="4631260"/>
            <a:ext cx="1792715" cy="307777"/>
          </a:xfrm>
          <a:prstGeom prst="borderCallout2">
            <a:avLst>
              <a:gd name="adj1" fmla="val 18750"/>
              <a:gd name="adj2" fmla="val -8333"/>
              <a:gd name="adj3" fmla="val 18750"/>
              <a:gd name="adj4" fmla="val -16667"/>
              <a:gd name="adj5" fmla="val -147069"/>
              <a:gd name="adj6" fmla="val -67556"/>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nl-NL" sz="1400" dirty="0">
                <a:solidFill>
                  <a:schemeClr val="tx1"/>
                </a:solidFill>
                <a:latin typeface="+mn-lt"/>
              </a:rPr>
              <a:t>Eindloze hijsband</a:t>
            </a:r>
            <a:endParaRPr kumimoji="0" lang="nl-NL" sz="1400" b="0" i="0" u="none" strike="noStrike" cap="none" normalizeH="0" baseline="0" dirty="0">
              <a:ln>
                <a:noFill/>
              </a:ln>
              <a:solidFill>
                <a:schemeClr val="tx1"/>
              </a:solidFill>
              <a:effectLst/>
              <a:latin typeface="+mn-lt"/>
            </a:endParaRPr>
          </a:p>
        </p:txBody>
      </p:sp>
      <p:sp>
        <p:nvSpPr>
          <p:cNvPr id="20" name="Rechthoek 19"/>
          <p:cNvSpPr/>
          <p:nvPr/>
        </p:nvSpPr>
        <p:spPr>
          <a:xfrm>
            <a:off x="2505026" y="2010326"/>
            <a:ext cx="2114681" cy="338554"/>
          </a:xfrm>
          <a:prstGeom prst="rect">
            <a:avLst/>
          </a:prstGeom>
        </p:spPr>
        <p:txBody>
          <a:bodyPr wrap="none">
            <a:spAutoFit/>
          </a:bodyPr>
          <a:lstStyle/>
          <a:p>
            <a:r>
              <a:rPr lang="nl-NL" altLang="nl-NL" sz="1600" i="1" dirty="0">
                <a:solidFill>
                  <a:schemeClr val="tx1"/>
                </a:solidFill>
              </a:rPr>
              <a:t>Norm NEN-EN 1492-1 </a:t>
            </a:r>
            <a:endParaRPr lang="nl-NL" sz="1600" i="1" dirty="0">
              <a:solidFill>
                <a:schemeClr val="tx1"/>
              </a:solidFill>
            </a:endParaRPr>
          </a:p>
        </p:txBody>
      </p:sp>
      <p:sp>
        <p:nvSpPr>
          <p:cNvPr id="21" name="Rechthoek 20"/>
          <p:cNvSpPr/>
          <p:nvPr/>
        </p:nvSpPr>
        <p:spPr>
          <a:xfrm>
            <a:off x="6981776" y="2832346"/>
            <a:ext cx="2114681" cy="338554"/>
          </a:xfrm>
          <a:prstGeom prst="rect">
            <a:avLst/>
          </a:prstGeom>
        </p:spPr>
        <p:txBody>
          <a:bodyPr wrap="none">
            <a:spAutoFit/>
          </a:bodyPr>
          <a:lstStyle/>
          <a:p>
            <a:r>
              <a:rPr lang="nl-NL" altLang="nl-NL" sz="1600" i="1" dirty="0">
                <a:solidFill>
                  <a:schemeClr val="tx1"/>
                </a:solidFill>
              </a:rPr>
              <a:t>Norm NEN-EN 1492-2 </a:t>
            </a:r>
            <a:endParaRPr lang="nl-NL" sz="1600" i="1" dirty="0">
              <a:solidFill>
                <a:schemeClr val="tx1"/>
              </a:solidFill>
            </a:endParaRPr>
          </a:p>
        </p:txBody>
      </p:sp>
      <p:grpSp>
        <p:nvGrpSpPr>
          <p:cNvPr id="22" name="Groep 21"/>
          <p:cNvGrpSpPr/>
          <p:nvPr/>
        </p:nvGrpSpPr>
        <p:grpSpPr>
          <a:xfrm>
            <a:off x="599058" y="5439656"/>
            <a:ext cx="2184088" cy="132877"/>
            <a:chOff x="1403648" y="5373216"/>
            <a:chExt cx="2908222" cy="271971"/>
          </a:xfrm>
        </p:grpSpPr>
        <p:grpSp>
          <p:nvGrpSpPr>
            <p:cNvPr id="23" name="Groep 22"/>
            <p:cNvGrpSpPr/>
            <p:nvPr/>
          </p:nvGrpSpPr>
          <p:grpSpPr>
            <a:xfrm rot="10800000">
              <a:off x="3901871" y="5373216"/>
              <a:ext cx="409999" cy="256806"/>
              <a:chOff x="2095027" y="5586950"/>
              <a:chExt cx="600707" cy="246574"/>
            </a:xfrm>
          </p:grpSpPr>
          <p:sp>
            <p:nvSpPr>
              <p:cNvPr id="36" name="Vrije vorm 35"/>
              <p:cNvSpPr/>
              <p:nvPr/>
            </p:nvSpPr>
            <p:spPr bwMode="auto">
              <a:xfrm>
                <a:off x="2095027" y="5586950"/>
                <a:ext cx="600707" cy="246574"/>
              </a:xfrm>
              <a:custGeom>
                <a:avLst/>
                <a:gdLst>
                  <a:gd name="connsiteX0" fmla="*/ 467198 w 600707"/>
                  <a:gd name="connsiteY0" fmla="*/ 13750 h 246574"/>
                  <a:gd name="connsiteX1" fmla="*/ 86198 w 600707"/>
                  <a:gd name="connsiteY1" fmla="*/ 13750 h 246574"/>
                  <a:gd name="connsiteX2" fmla="*/ 473 w 600707"/>
                  <a:gd name="connsiteY2" fmla="*/ 137575 h 246574"/>
                  <a:gd name="connsiteX3" fmla="*/ 105248 w 600707"/>
                  <a:gd name="connsiteY3" fmla="*/ 232825 h 246574"/>
                  <a:gd name="connsiteX4" fmla="*/ 476723 w 600707"/>
                  <a:gd name="connsiteY4" fmla="*/ 232825 h 246574"/>
                  <a:gd name="connsiteX5" fmla="*/ 600548 w 600707"/>
                  <a:gd name="connsiteY5" fmla="*/ 109000 h 246574"/>
                  <a:gd name="connsiteX6" fmla="*/ 467198 w 600707"/>
                  <a:gd name="connsiteY6" fmla="*/ 13750 h 24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707" h="246574">
                    <a:moveTo>
                      <a:pt x="467198" y="13750"/>
                    </a:moveTo>
                    <a:cubicBezTo>
                      <a:pt x="381473" y="-2125"/>
                      <a:pt x="163985" y="-6888"/>
                      <a:pt x="86198" y="13750"/>
                    </a:cubicBezTo>
                    <a:cubicBezTo>
                      <a:pt x="8410" y="34388"/>
                      <a:pt x="-2702" y="101063"/>
                      <a:pt x="473" y="137575"/>
                    </a:cubicBezTo>
                    <a:cubicBezTo>
                      <a:pt x="3648" y="174087"/>
                      <a:pt x="25873" y="216950"/>
                      <a:pt x="105248" y="232825"/>
                    </a:cubicBezTo>
                    <a:cubicBezTo>
                      <a:pt x="184623" y="248700"/>
                      <a:pt x="394173" y="253462"/>
                      <a:pt x="476723" y="232825"/>
                    </a:cubicBezTo>
                    <a:cubicBezTo>
                      <a:pt x="559273" y="212188"/>
                      <a:pt x="603723" y="143925"/>
                      <a:pt x="600548" y="109000"/>
                    </a:cubicBezTo>
                    <a:cubicBezTo>
                      <a:pt x="597373" y="74075"/>
                      <a:pt x="552923" y="29625"/>
                      <a:pt x="467198" y="13750"/>
                    </a:cubicBezTo>
                    <a:close/>
                  </a:path>
                </a:pathLst>
              </a:cu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37" name="Rechte verbindingslijn 36"/>
              <p:cNvCxnSpPr/>
              <p:nvPr/>
            </p:nvCxnSpPr>
            <p:spPr bwMode="auto">
              <a:xfrm>
                <a:off x="2472242" y="5600700"/>
                <a:ext cx="11526" cy="219075"/>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4" name="Groep 23"/>
            <p:cNvGrpSpPr/>
            <p:nvPr/>
          </p:nvGrpSpPr>
          <p:grpSpPr>
            <a:xfrm>
              <a:off x="1403648" y="5373216"/>
              <a:ext cx="409999" cy="271971"/>
              <a:chOff x="2095027" y="5586950"/>
              <a:chExt cx="600707" cy="246574"/>
            </a:xfrm>
          </p:grpSpPr>
          <p:sp>
            <p:nvSpPr>
              <p:cNvPr id="34" name="Vrije vorm 33"/>
              <p:cNvSpPr/>
              <p:nvPr/>
            </p:nvSpPr>
            <p:spPr bwMode="auto">
              <a:xfrm>
                <a:off x="2095027" y="5586950"/>
                <a:ext cx="600707" cy="246574"/>
              </a:xfrm>
              <a:custGeom>
                <a:avLst/>
                <a:gdLst>
                  <a:gd name="connsiteX0" fmla="*/ 467198 w 600707"/>
                  <a:gd name="connsiteY0" fmla="*/ 13750 h 246574"/>
                  <a:gd name="connsiteX1" fmla="*/ 86198 w 600707"/>
                  <a:gd name="connsiteY1" fmla="*/ 13750 h 246574"/>
                  <a:gd name="connsiteX2" fmla="*/ 473 w 600707"/>
                  <a:gd name="connsiteY2" fmla="*/ 137575 h 246574"/>
                  <a:gd name="connsiteX3" fmla="*/ 105248 w 600707"/>
                  <a:gd name="connsiteY3" fmla="*/ 232825 h 246574"/>
                  <a:gd name="connsiteX4" fmla="*/ 476723 w 600707"/>
                  <a:gd name="connsiteY4" fmla="*/ 232825 h 246574"/>
                  <a:gd name="connsiteX5" fmla="*/ 600548 w 600707"/>
                  <a:gd name="connsiteY5" fmla="*/ 109000 h 246574"/>
                  <a:gd name="connsiteX6" fmla="*/ 467198 w 600707"/>
                  <a:gd name="connsiteY6" fmla="*/ 13750 h 24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707" h="246574">
                    <a:moveTo>
                      <a:pt x="467198" y="13750"/>
                    </a:moveTo>
                    <a:cubicBezTo>
                      <a:pt x="381473" y="-2125"/>
                      <a:pt x="163985" y="-6888"/>
                      <a:pt x="86198" y="13750"/>
                    </a:cubicBezTo>
                    <a:cubicBezTo>
                      <a:pt x="8410" y="34388"/>
                      <a:pt x="-2702" y="101063"/>
                      <a:pt x="473" y="137575"/>
                    </a:cubicBezTo>
                    <a:cubicBezTo>
                      <a:pt x="3648" y="174087"/>
                      <a:pt x="25873" y="216950"/>
                      <a:pt x="105248" y="232825"/>
                    </a:cubicBezTo>
                    <a:cubicBezTo>
                      <a:pt x="184623" y="248700"/>
                      <a:pt x="394173" y="253462"/>
                      <a:pt x="476723" y="232825"/>
                    </a:cubicBezTo>
                    <a:cubicBezTo>
                      <a:pt x="559273" y="212188"/>
                      <a:pt x="603723" y="143925"/>
                      <a:pt x="600548" y="109000"/>
                    </a:cubicBezTo>
                    <a:cubicBezTo>
                      <a:pt x="597373" y="74075"/>
                      <a:pt x="552923" y="29625"/>
                      <a:pt x="467198" y="13750"/>
                    </a:cubicBezTo>
                    <a:close/>
                  </a:path>
                </a:pathLst>
              </a:cu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35" name="Rechte verbindingslijn 34"/>
              <p:cNvCxnSpPr/>
              <p:nvPr/>
            </p:nvCxnSpPr>
            <p:spPr bwMode="auto">
              <a:xfrm>
                <a:off x="2472242" y="5600700"/>
                <a:ext cx="11526" cy="219075"/>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Rechthoek 24"/>
            <p:cNvSpPr/>
            <p:nvPr/>
          </p:nvSpPr>
          <p:spPr bwMode="auto">
            <a:xfrm>
              <a:off x="1770239" y="5388382"/>
              <a:ext cx="2153689" cy="241640"/>
            </a:xfrm>
            <a:prstGeom prst="rect">
              <a:avLst/>
            </a:prstGeom>
            <a:gradFill>
              <a:gsLst>
                <a:gs pos="0">
                  <a:srgbClr val="C00000"/>
                </a:gs>
                <a:gs pos="50000">
                  <a:srgbClr val="FF0000"/>
                </a:gs>
                <a:gs pos="100000">
                  <a:srgbClr val="C00000">
                    <a:lumMod val="91000"/>
                  </a:srgbClr>
                </a:gs>
              </a:gsLst>
              <a:path path="circle">
                <a:fillToRect l="100000" t="100000"/>
              </a:path>
            </a:gradFill>
            <a:ln w="25400" cap="flat" cmpd="sng" algn="ctr">
              <a:solidFill>
                <a:srgbClr val="DE0031"/>
              </a:solidFill>
              <a:prstDash val="solid"/>
              <a:round/>
              <a:headEnd type="none" w="med" len="med"/>
              <a:tailEnd type="none" w="med" len="med"/>
            </a:ln>
            <a:effectLst>
              <a:glow rad="25400">
                <a:srgbClr val="C00000">
                  <a:alpha val="26000"/>
                </a:srgbClr>
              </a:glow>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26" name="Rechte verbindingslijn 25"/>
            <p:cNvCxnSpPr/>
            <p:nvPr/>
          </p:nvCxnSpPr>
          <p:spPr bwMode="auto">
            <a:xfrm>
              <a:off x="1788114" y="5445224"/>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27" name="Rechte verbindingslijn 26"/>
            <p:cNvCxnSpPr/>
            <p:nvPr/>
          </p:nvCxnSpPr>
          <p:spPr bwMode="auto">
            <a:xfrm>
              <a:off x="1763688" y="5612627"/>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28" name="Rechte verbindingslijn 27"/>
            <p:cNvCxnSpPr/>
            <p:nvPr/>
          </p:nvCxnSpPr>
          <p:spPr bwMode="auto">
            <a:xfrm>
              <a:off x="1803128" y="5562996"/>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29" name="Rechte verbindingslijn 28"/>
            <p:cNvCxnSpPr/>
            <p:nvPr/>
          </p:nvCxnSpPr>
          <p:spPr bwMode="auto">
            <a:xfrm>
              <a:off x="1788114" y="5501619"/>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30" name="Rechte verbindingslijn 29"/>
            <p:cNvCxnSpPr/>
            <p:nvPr/>
          </p:nvCxnSpPr>
          <p:spPr bwMode="auto">
            <a:xfrm>
              <a:off x="3669241" y="5422343"/>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31" name="Rechte verbindingslijn 30"/>
            <p:cNvCxnSpPr/>
            <p:nvPr/>
          </p:nvCxnSpPr>
          <p:spPr bwMode="auto">
            <a:xfrm>
              <a:off x="3644815" y="5589746"/>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32" name="Rechte verbindingslijn 31"/>
            <p:cNvCxnSpPr/>
            <p:nvPr/>
          </p:nvCxnSpPr>
          <p:spPr bwMode="auto">
            <a:xfrm>
              <a:off x="3684255" y="5540115"/>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33" name="Rechte verbindingslijn 32"/>
            <p:cNvCxnSpPr/>
            <p:nvPr/>
          </p:nvCxnSpPr>
          <p:spPr bwMode="auto">
            <a:xfrm>
              <a:off x="3669241" y="5478738"/>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grpSp>
      <p:sp>
        <p:nvSpPr>
          <p:cNvPr id="38" name="Lijntoelichting 2 37"/>
          <p:cNvSpPr/>
          <p:nvPr/>
        </p:nvSpPr>
        <p:spPr bwMode="auto">
          <a:xfrm>
            <a:off x="1914835" y="5877272"/>
            <a:ext cx="2604906" cy="307777"/>
          </a:xfrm>
          <a:prstGeom prst="borderCallout2">
            <a:avLst>
              <a:gd name="adj1" fmla="val 18750"/>
              <a:gd name="adj2" fmla="val -8333"/>
              <a:gd name="adj3" fmla="val 18750"/>
              <a:gd name="adj4" fmla="val -16667"/>
              <a:gd name="adj5" fmla="val -105806"/>
              <a:gd name="adj6" fmla="val -45798"/>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nl-NL" sz="1400" dirty="0">
                <a:solidFill>
                  <a:schemeClr val="tx1"/>
                </a:solidFill>
                <a:latin typeface="+mn-lt"/>
              </a:rPr>
              <a:t>Hijsband met aansluitmiddelen</a:t>
            </a:r>
            <a:endParaRPr kumimoji="0" lang="nl-NL" sz="1400" b="0" i="0" u="none" strike="noStrike" cap="none" normalizeH="0" baseline="0" dirty="0">
              <a:ln>
                <a:noFill/>
              </a:ln>
              <a:solidFill>
                <a:schemeClr val="tx1"/>
              </a:solidFill>
              <a:effectLst/>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marL="342900" indent="-342900">
              <a:buFont typeface="Arial" panose="020B0604020202020204" pitchFamily="34" charset="0"/>
              <a:buChar char="•"/>
            </a:pPr>
            <a:r>
              <a:rPr lang="nl-NL" altLang="nl-NL" dirty="0"/>
              <a:t>Uitleg voorwaarden en controles voor veilig gebruik</a:t>
            </a:r>
          </a:p>
          <a:p>
            <a:pPr marL="342900" indent="-342900">
              <a:buFont typeface="Arial" panose="020B0604020202020204" pitchFamily="34" charset="0"/>
              <a:buChar char="•"/>
            </a:pPr>
            <a:r>
              <a:rPr lang="nl-NL" altLang="nl-NL" dirty="0"/>
              <a:t>Lees de gebruiksaanwijzing</a:t>
            </a:r>
          </a:p>
          <a:p>
            <a:endParaRPr lang="nl-NL" altLang="nl-NL" dirty="0"/>
          </a:p>
          <a:p>
            <a:endParaRPr lang="nl-NL" altLang="nl-NL" b="1" kern="0" dirty="0">
              <a:solidFill>
                <a:srgbClr val="FF0000"/>
              </a:solidFill>
            </a:endParaRPr>
          </a:p>
          <a:p>
            <a:endParaRPr lang="nl-NL" altLang="nl-NL" b="1" kern="0" dirty="0">
              <a:solidFill>
                <a:srgbClr val="FF0000"/>
              </a:solidFill>
            </a:endParaRPr>
          </a:p>
          <a:p>
            <a:endParaRPr lang="nl-NL" altLang="nl-NL" b="1" kern="0" dirty="0">
              <a:solidFill>
                <a:srgbClr val="FF0000"/>
              </a:solidFill>
            </a:endParaRPr>
          </a:p>
          <a:p>
            <a:endParaRPr lang="nl-NL" altLang="nl-NL" b="1" kern="0" dirty="0">
              <a:solidFill>
                <a:srgbClr val="FF0000"/>
              </a:solidFill>
            </a:endParaRPr>
          </a:p>
          <a:p>
            <a:endParaRPr lang="nl-NL" altLang="nl-NL" b="1" kern="0" dirty="0">
              <a:solidFill>
                <a:srgbClr val="FF0000"/>
              </a:solidFill>
            </a:endParaRPr>
          </a:p>
          <a:p>
            <a:endParaRPr lang="nl-NL" altLang="nl-NL" b="1" kern="0" dirty="0">
              <a:solidFill>
                <a:srgbClr val="FF0000"/>
              </a:solidFill>
            </a:endParaRPr>
          </a:p>
          <a:p>
            <a:r>
              <a:rPr lang="nl-NL" altLang="nl-NL" b="1" kern="0" dirty="0">
                <a:solidFill>
                  <a:srgbClr val="FF0000"/>
                </a:solidFill>
              </a:rPr>
              <a:t>De gebruiksaanwijzing moet zijn meegeleverd</a:t>
            </a:r>
            <a:endParaRPr lang="nl-NL" altLang="nl-NL" kern="0" dirty="0"/>
          </a:p>
        </p:txBody>
      </p:sp>
      <p:sp>
        <p:nvSpPr>
          <p:cNvPr id="3" name="Titel 2"/>
          <p:cNvSpPr>
            <a:spLocks noGrp="1"/>
          </p:cNvSpPr>
          <p:nvPr>
            <p:ph type="title"/>
          </p:nvPr>
        </p:nvSpPr>
        <p:spPr/>
        <p:txBody>
          <a:bodyPr/>
          <a:lstStyle/>
          <a:p>
            <a:r>
              <a:rPr lang="nl-NL" dirty="0"/>
              <a:t>Gebruiksaanwijzing</a:t>
            </a:r>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pic>
        <p:nvPicPr>
          <p:cNvPr id="6" name="Picture 10" descr="C:\Users\MUDM\AppData\Local\Microsoft\Windows\Temporary Internet Files\Content.IE5\OC9KYRV1\book-8643_64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64" y="3239297"/>
            <a:ext cx="2759075" cy="137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672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normAutofit/>
          </a:bodyPr>
          <a:lstStyle/>
          <a:p>
            <a:pPr marL="342900" indent="-342900">
              <a:buFont typeface="Arial" panose="020B0604020202020204" pitchFamily="34" charset="0"/>
              <a:buChar char="•"/>
            </a:pPr>
            <a:r>
              <a:rPr lang="nl-NL" altLang="nl-NL" dirty="0"/>
              <a:t>Beknellingsgevaar</a:t>
            </a:r>
          </a:p>
          <a:p>
            <a:pPr marL="342900" indent="-342900">
              <a:buFont typeface="Arial" panose="020B0604020202020204" pitchFamily="34" charset="0"/>
              <a:buChar char="•"/>
            </a:pPr>
            <a:r>
              <a:rPr lang="nl-NL" altLang="nl-NL" dirty="0"/>
              <a:t>Gehesen of geheven lasten kunnen vallen </a:t>
            </a:r>
          </a:p>
          <a:p>
            <a:pPr marL="342900" indent="-342900">
              <a:buFont typeface="Arial" panose="020B0604020202020204" pitchFamily="34" charset="0"/>
              <a:buChar char="•"/>
            </a:pPr>
            <a:r>
              <a:rPr lang="nl-NL" altLang="nl-NL" dirty="0"/>
              <a:t>Omvallen last tijdens transport of na het afpikken</a:t>
            </a:r>
          </a:p>
          <a:p>
            <a:pPr marL="342900" indent="-342900">
              <a:buFont typeface="Arial" panose="020B0604020202020204" pitchFamily="34" charset="0"/>
              <a:buChar char="•"/>
            </a:pPr>
            <a:r>
              <a:rPr lang="nl-NL" altLang="nl-NL" dirty="0"/>
              <a:t>Stapels kunnen instorten</a:t>
            </a:r>
          </a:p>
          <a:p>
            <a:endParaRPr lang="nl-NL" dirty="0"/>
          </a:p>
          <a:p>
            <a:endParaRPr lang="nl-NL" dirty="0"/>
          </a:p>
          <a:p>
            <a:endParaRPr lang="nl-NL" dirty="0"/>
          </a:p>
          <a:p>
            <a:pPr marL="342900" indent="-342900">
              <a:buFont typeface="Arial" panose="020B0604020202020204" pitchFamily="34" charset="0"/>
              <a:buChar char="•"/>
            </a:pPr>
            <a:r>
              <a:rPr lang="nl-NL" altLang="nl-NL" b="1" dirty="0">
                <a:solidFill>
                  <a:srgbClr val="FF0000"/>
                </a:solidFill>
                <a:latin typeface="Times New Roman" pitchFamily="18" charset="0"/>
              </a:rPr>
              <a:t>Blijf buiten het bereik van de last en zorg ervoor dat anderen dat ook doen</a:t>
            </a:r>
          </a:p>
          <a:p>
            <a:pPr marL="342900" indent="-342900">
              <a:buFont typeface="Arial" panose="020B0604020202020204" pitchFamily="34" charset="0"/>
              <a:buChar char="•"/>
            </a:pPr>
            <a:r>
              <a:rPr lang="nl-NL" altLang="nl-NL" b="1" dirty="0">
                <a:solidFill>
                  <a:srgbClr val="FF0000"/>
                </a:solidFill>
                <a:latin typeface="Times New Roman" pitchFamily="18" charset="0"/>
              </a:rPr>
              <a:t>Neem voldoende afstand tot het gebied onder de last</a:t>
            </a:r>
          </a:p>
          <a:p>
            <a:pPr marL="342900" indent="-342900">
              <a:buFont typeface="Arial" panose="020B0604020202020204" pitchFamily="34" charset="0"/>
              <a:buChar char="•"/>
            </a:pPr>
            <a:r>
              <a:rPr lang="nl-NL" altLang="nl-NL" b="1" dirty="0">
                <a:solidFill>
                  <a:srgbClr val="FF0000"/>
                </a:solidFill>
                <a:latin typeface="Times New Roman" pitchFamily="18" charset="0"/>
              </a:rPr>
              <a:t>Blijf in de veilige zone!</a:t>
            </a:r>
          </a:p>
        </p:txBody>
      </p:sp>
      <p:sp>
        <p:nvSpPr>
          <p:cNvPr id="3" name="Titel 2"/>
          <p:cNvSpPr>
            <a:spLocks noGrp="1"/>
          </p:cNvSpPr>
          <p:nvPr>
            <p:ph type="title"/>
          </p:nvPr>
        </p:nvSpPr>
        <p:spPr/>
        <p:txBody>
          <a:bodyPr/>
          <a:lstStyle/>
          <a:p>
            <a:r>
              <a:rPr lang="nl-NL" dirty="0"/>
              <a:t>Gevaren werken met hijsbanden</a:t>
            </a:r>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spTree>
    <p:extLst>
      <p:ext uri="{BB962C8B-B14F-4D97-AF65-F5344CB8AC3E}">
        <p14:creationId xmlns:p14="http://schemas.microsoft.com/office/powerpoint/2010/main" val="1672722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a:lnSpc>
                <a:spcPct val="150000"/>
              </a:lnSpc>
            </a:pPr>
            <a:r>
              <a:rPr lang="nl-NL" altLang="nl-NL" b="1" dirty="0"/>
              <a:t>Twee types:</a:t>
            </a:r>
          </a:p>
          <a:p>
            <a:pPr lvl="1">
              <a:buClr>
                <a:srgbClr val="002060"/>
              </a:buClr>
            </a:pPr>
            <a:r>
              <a:rPr lang="en-GB" altLang="nl-NL" b="1" dirty="0">
                <a:latin typeface="Arial" pitchFamily="34" charset="0"/>
              </a:rPr>
              <a:t>reusable</a:t>
            </a:r>
            <a:r>
              <a:rPr lang="nl-NL" altLang="nl-NL" dirty="0">
                <a:latin typeface="Arial" pitchFamily="34" charset="0"/>
              </a:rPr>
              <a:t> (</a:t>
            </a:r>
            <a:r>
              <a:rPr lang="nl-NL" altLang="nl-NL" u="sng" dirty="0">
                <a:latin typeface="Arial" pitchFamily="34" charset="0"/>
              </a:rPr>
              <a:t>meermalig</a:t>
            </a:r>
            <a:r>
              <a:rPr lang="nl-NL" altLang="nl-NL" dirty="0">
                <a:latin typeface="Arial" pitchFamily="34" charset="0"/>
              </a:rPr>
              <a:t> gebruik, </a:t>
            </a:r>
            <a:r>
              <a:rPr lang="nl-NL" altLang="nl-NL" dirty="0" err="1">
                <a:latin typeface="Arial" pitchFamily="34" charset="0"/>
              </a:rPr>
              <a:t>safety</a:t>
            </a:r>
            <a:r>
              <a:rPr lang="nl-NL" altLang="nl-NL" dirty="0">
                <a:latin typeface="Arial" pitchFamily="34" charset="0"/>
              </a:rPr>
              <a:t> factor 7:1);</a:t>
            </a:r>
          </a:p>
          <a:p>
            <a:pPr lvl="1">
              <a:buClr>
                <a:srgbClr val="002060"/>
              </a:buClr>
            </a:pPr>
            <a:r>
              <a:rPr lang="nl-NL" altLang="nl-NL" b="1" dirty="0" err="1">
                <a:latin typeface="Arial" pitchFamily="34" charset="0"/>
              </a:rPr>
              <a:t>one</a:t>
            </a:r>
            <a:r>
              <a:rPr lang="nl-NL" altLang="nl-NL" b="1" dirty="0">
                <a:latin typeface="Arial" pitchFamily="34" charset="0"/>
              </a:rPr>
              <a:t>-way</a:t>
            </a:r>
            <a:r>
              <a:rPr lang="nl-NL" altLang="nl-NL" dirty="0">
                <a:latin typeface="Arial" pitchFamily="34" charset="0"/>
              </a:rPr>
              <a:t> (</a:t>
            </a:r>
            <a:r>
              <a:rPr lang="nl-NL" altLang="nl-NL" u="sng" dirty="0">
                <a:latin typeface="Arial" pitchFamily="34" charset="0"/>
              </a:rPr>
              <a:t>éénmalig</a:t>
            </a:r>
            <a:r>
              <a:rPr lang="nl-NL" altLang="nl-NL" dirty="0">
                <a:latin typeface="Arial" pitchFamily="34" charset="0"/>
              </a:rPr>
              <a:t> gebruik, </a:t>
            </a:r>
            <a:r>
              <a:rPr lang="nl-NL" altLang="nl-NL" dirty="0" err="1">
                <a:latin typeface="Arial" pitchFamily="34" charset="0"/>
              </a:rPr>
              <a:t>safety</a:t>
            </a:r>
            <a:r>
              <a:rPr lang="nl-NL" altLang="nl-NL" dirty="0">
                <a:latin typeface="Arial" pitchFamily="34" charset="0"/>
              </a:rPr>
              <a:t> factor 5:1 of 4:1).</a:t>
            </a:r>
          </a:p>
          <a:p>
            <a:endParaRPr lang="nl-NL" dirty="0"/>
          </a:p>
          <a:p>
            <a:endParaRPr lang="nl-NL" dirty="0"/>
          </a:p>
          <a:p>
            <a:r>
              <a:rPr lang="nl-NL" altLang="nl-NL" b="1" dirty="0">
                <a:solidFill>
                  <a:srgbClr val="FF0000"/>
                </a:solidFill>
                <a:latin typeface="Times New Roman" pitchFamily="18" charset="0"/>
              </a:rPr>
              <a:t>Dit type is bedoeld voor het lossen door de leverancier</a:t>
            </a:r>
            <a:br>
              <a:rPr lang="nl-NL" altLang="nl-NL" b="1" dirty="0">
                <a:solidFill>
                  <a:srgbClr val="FF0000"/>
                </a:solidFill>
                <a:latin typeface="Times New Roman" pitchFamily="18" charset="0"/>
              </a:rPr>
            </a:br>
            <a:r>
              <a:rPr lang="nl-NL" altLang="nl-NL" b="1" dirty="0">
                <a:solidFill>
                  <a:srgbClr val="FF0000"/>
                </a:solidFill>
                <a:latin typeface="Times New Roman" pitchFamily="18" charset="0"/>
              </a:rPr>
              <a:t>dus niet opnieuw gebruiken: na lossen doorsnijden!</a:t>
            </a:r>
          </a:p>
        </p:txBody>
      </p:sp>
      <p:sp>
        <p:nvSpPr>
          <p:cNvPr id="3" name="Titel 2"/>
          <p:cNvSpPr>
            <a:spLocks noGrp="1"/>
          </p:cNvSpPr>
          <p:nvPr>
            <p:ph type="title"/>
          </p:nvPr>
        </p:nvSpPr>
        <p:spPr/>
        <p:txBody>
          <a:bodyPr/>
          <a:lstStyle/>
          <a:p>
            <a:r>
              <a:rPr lang="nl-NL" dirty="0"/>
              <a:t>Typen hijsbanden en rondstroppen</a:t>
            </a:r>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spTree>
    <p:extLst>
      <p:ext uri="{BB962C8B-B14F-4D97-AF65-F5344CB8AC3E}">
        <p14:creationId xmlns:p14="http://schemas.microsoft.com/office/powerpoint/2010/main" val="3734901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endParaRPr lang="nl-NL" dirty="0"/>
          </a:p>
        </p:txBody>
      </p:sp>
      <p:sp>
        <p:nvSpPr>
          <p:cNvPr id="3" name="Titel 2"/>
          <p:cNvSpPr>
            <a:spLocks noGrp="1"/>
          </p:cNvSpPr>
          <p:nvPr>
            <p:ph type="title"/>
          </p:nvPr>
        </p:nvSpPr>
        <p:spPr/>
        <p:txBody>
          <a:bodyPr/>
          <a:lstStyle/>
          <a:p>
            <a:r>
              <a:rPr lang="nl-NL" dirty="0"/>
              <a:t>Labels</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6</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sp>
        <p:nvSpPr>
          <p:cNvPr id="6" name="Titel 1"/>
          <p:cNvSpPr txBox="1">
            <a:spLocks/>
          </p:cNvSpPr>
          <p:nvPr/>
        </p:nvSpPr>
        <p:spPr>
          <a:xfrm>
            <a:off x="7164288" y="457200"/>
            <a:ext cx="1293912" cy="533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solidFill>
                <a:latin typeface="+mj-lt"/>
                <a:ea typeface="+mj-ea"/>
                <a:cs typeface="+mj-cs"/>
              </a:defRPr>
            </a:lvl1pPr>
          </a:lstStyle>
          <a:p>
            <a:r>
              <a:rPr lang="nl-NL" dirty="0"/>
              <a:t> </a:t>
            </a:r>
          </a:p>
        </p:txBody>
      </p:sp>
      <p:sp>
        <p:nvSpPr>
          <p:cNvPr id="7" name="Tijdelijke aanduiding voor dianummer 3"/>
          <p:cNvSpPr txBox="1">
            <a:spLocks/>
          </p:cNvSpPr>
          <p:nvPr/>
        </p:nvSpPr>
        <p:spPr>
          <a:xfrm>
            <a:off x="7848600" y="6553200"/>
            <a:ext cx="1143000" cy="304800"/>
          </a:xfrm>
          <a:prstGeom prst="rect">
            <a:avLst/>
          </a:prstGeom>
        </p:spPr>
        <p:txBody>
          <a:bodyPr vert="horz" lIns="91440" tIns="45720" rIns="91440" bIns="45720" rtlCol="0">
            <a:normAutofit fontScale="85000" lnSpcReduction="20000"/>
          </a:bodyPr>
          <a:lstStyle>
            <a:lvl1pPr marL="0" indent="0" algn="l" defTabSz="914400" rtl="0" eaLnBrk="1" latinLnBrk="0" hangingPunct="1">
              <a:spcBef>
                <a:spcPct val="20000"/>
              </a:spcBef>
              <a:buFont typeface="Arial" pitchFamily="34" charset="0"/>
              <a:buNone/>
              <a:defRPr sz="2000" b="0" kern="1200">
                <a:solidFill>
                  <a:schemeClr val="tx1"/>
                </a:solidFill>
                <a:latin typeface="+mn-lt"/>
                <a:ea typeface="+mn-ea"/>
                <a:cs typeface="+mn-cs"/>
              </a:defRPr>
            </a:lvl1pPr>
            <a:lvl2pPr marL="18097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2pPr>
            <a:lvl3pPr marL="361950"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3pPr>
            <a:lvl4pPr marL="54292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4pPr>
            <a:lvl5pPr marL="712788" indent="-169863"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fld id="{15348C5F-F7DF-4603-AE1B-2D8D453F6F06}" type="slidenum">
              <a:rPr lang="nl-NL" altLang="nl-NL" smtClean="0"/>
              <a:pPr>
                <a:defRPr/>
              </a:pPr>
              <a:t>6</a:t>
            </a:fld>
            <a:endParaRPr lang="nl-NL" altLang="nl-NL" dirty="0"/>
          </a:p>
        </p:txBody>
      </p:sp>
      <p:sp>
        <p:nvSpPr>
          <p:cNvPr id="8" name="Tekstvak 7"/>
          <p:cNvSpPr txBox="1"/>
          <p:nvPr/>
        </p:nvSpPr>
        <p:spPr>
          <a:xfrm>
            <a:off x="2552888" y="1340768"/>
            <a:ext cx="1790571" cy="4862870"/>
          </a:xfrm>
          <a:prstGeom prst="rect">
            <a:avLst/>
          </a:prstGeom>
          <a:solidFill>
            <a:srgbClr val="66CCFF"/>
          </a:solidFill>
          <a:ln>
            <a:solidFill>
              <a:schemeClr val="tx1"/>
            </a:solidFill>
          </a:ln>
        </p:spPr>
        <p:txBody>
          <a:bodyPr wrap="square" rtlCol="0">
            <a:spAutoFit/>
          </a:bodyPr>
          <a:lstStyle/>
          <a:p>
            <a:pPr algn="ctr"/>
            <a:r>
              <a:rPr lang="nl-NL" sz="1400" b="1" dirty="0">
                <a:solidFill>
                  <a:schemeClr val="tx1"/>
                </a:solidFill>
              </a:rPr>
              <a:t>WLL</a:t>
            </a:r>
            <a:r>
              <a:rPr lang="nl-NL" sz="1050" dirty="0">
                <a:solidFill>
                  <a:schemeClr val="tx1"/>
                </a:solidFill>
              </a:rPr>
              <a:t> </a:t>
            </a:r>
            <a:r>
              <a:rPr lang="nl-NL" sz="1050" b="1" dirty="0">
                <a:solidFill>
                  <a:schemeClr val="tx1"/>
                </a:solidFill>
              </a:rPr>
              <a:t>1000 KG</a:t>
            </a:r>
            <a:br>
              <a:rPr lang="nl-NL" sz="1050" dirty="0">
                <a:solidFill>
                  <a:schemeClr val="tx1"/>
                </a:solidFill>
              </a:rPr>
            </a:br>
            <a:r>
              <a:rPr lang="nl-NL" sz="800" dirty="0">
                <a:solidFill>
                  <a:schemeClr val="tx1"/>
                </a:solidFill>
              </a:rPr>
              <a:t>____________________</a:t>
            </a:r>
          </a:p>
          <a:p>
            <a:pPr algn="ctr"/>
            <a:r>
              <a:rPr lang="nl-NL" sz="800" b="1" dirty="0">
                <a:solidFill>
                  <a:schemeClr val="tx1"/>
                </a:solidFill>
              </a:rPr>
              <a:t>POLYESTER</a:t>
            </a:r>
            <a:br>
              <a:rPr lang="nl-NL" sz="1050" dirty="0">
                <a:solidFill>
                  <a:schemeClr val="tx1"/>
                </a:solidFill>
              </a:rPr>
            </a:br>
            <a:r>
              <a:rPr lang="nl-NL" sz="800" dirty="0">
                <a:solidFill>
                  <a:schemeClr val="tx1"/>
                </a:solidFill>
              </a:rPr>
              <a:t>____________________</a:t>
            </a:r>
          </a:p>
          <a:p>
            <a:pPr algn="ctr"/>
            <a:r>
              <a:rPr lang="en-GB" sz="1000" b="1" dirty="0">
                <a:solidFill>
                  <a:schemeClr val="tx1"/>
                </a:solidFill>
              </a:rPr>
              <a:t>Length 6 m</a:t>
            </a:r>
            <a:br>
              <a:rPr lang="nl-NL" sz="800" dirty="0">
                <a:solidFill>
                  <a:schemeClr val="tx1"/>
                </a:solidFill>
              </a:rPr>
            </a:br>
            <a:r>
              <a:rPr lang="nl-NL" sz="800" dirty="0">
                <a:solidFill>
                  <a:schemeClr val="tx1"/>
                </a:solidFill>
              </a:rPr>
              <a:t>____________________</a:t>
            </a:r>
            <a:br>
              <a:rPr lang="nl-NL" sz="800" dirty="0">
                <a:solidFill>
                  <a:schemeClr val="tx1"/>
                </a:solidFill>
              </a:rPr>
            </a:br>
            <a:r>
              <a:rPr lang="nl-NL" sz="1050" b="1" dirty="0">
                <a:solidFill>
                  <a:schemeClr val="tx1"/>
                </a:solidFill>
              </a:rPr>
              <a:t>Safety Factor 7:1 </a:t>
            </a:r>
            <a:r>
              <a:rPr lang="nl-NL" sz="1000" dirty="0">
                <a:solidFill>
                  <a:schemeClr val="tx1"/>
                </a:solidFill>
              </a:rPr>
              <a:t>_________________ </a:t>
            </a:r>
          </a:p>
          <a:p>
            <a:pPr algn="ctr"/>
            <a:r>
              <a:rPr lang="nl-NL" sz="1000" b="1" dirty="0">
                <a:solidFill>
                  <a:schemeClr val="tx1"/>
                </a:solidFill>
              </a:rPr>
              <a:t>Serie No. 1234567890 </a:t>
            </a:r>
            <a:br>
              <a:rPr lang="nl-NL" sz="1000" b="1" dirty="0">
                <a:solidFill>
                  <a:schemeClr val="tx1"/>
                </a:solidFill>
              </a:rPr>
            </a:br>
            <a:r>
              <a:rPr lang="nl-NL" sz="1000" b="1" dirty="0">
                <a:solidFill>
                  <a:schemeClr val="tx1"/>
                </a:solidFill>
              </a:rPr>
              <a:t>Date  01.2016 ____________________</a:t>
            </a:r>
          </a:p>
          <a:p>
            <a:pPr algn="ctr"/>
            <a:r>
              <a:rPr lang="nl-NL" sz="1000" b="1" dirty="0">
                <a:solidFill>
                  <a:schemeClr val="tx1"/>
                </a:solidFill>
              </a:rPr>
              <a:t>EN-1492-1</a:t>
            </a:r>
          </a:p>
          <a:p>
            <a:pPr algn="ctr"/>
            <a:br>
              <a:rPr lang="nl-NL" sz="700" b="1" dirty="0">
                <a:solidFill>
                  <a:schemeClr val="tx1"/>
                </a:solidFill>
              </a:rPr>
            </a:br>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p:txBody>
      </p:sp>
      <p:pic>
        <p:nvPicPr>
          <p:cNvPr id="9" name="Picture 5" descr="http://metaalunie.nl/portals/1/Afbeeldingen/Kennisbank/CE%20markering%20staalconstructies.jpg">
            <a:hlinkClick r:id="rId3"/>
          </p:cNvPr>
          <p:cNvPicPr>
            <a:picLocks noChangeAspect="1" noChangeArrowheads="1"/>
          </p:cNvPicPr>
          <p:nvPr/>
        </p:nvPicPr>
        <p:blipFill>
          <a:blip r:embed="rId4" cstate="print">
            <a:duotone>
              <a:schemeClr val="accent6">
                <a:shade val="45000"/>
                <a:satMod val="135000"/>
              </a:schemeClr>
              <a:prstClr val="white"/>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3347862" y="3508817"/>
            <a:ext cx="248545" cy="208215"/>
          </a:xfrm>
          <a:prstGeom prst="rect">
            <a:avLst/>
          </a:prstGeom>
          <a:solidFill>
            <a:srgbClr val="0099CC"/>
          </a:solidFill>
        </p:spPr>
      </p:pic>
      <p:sp>
        <p:nvSpPr>
          <p:cNvPr id="10" name="Boog 9"/>
          <p:cNvSpPr/>
          <p:nvPr/>
        </p:nvSpPr>
        <p:spPr bwMode="auto">
          <a:xfrm>
            <a:off x="5940152" y="1988840"/>
            <a:ext cx="914400" cy="914400"/>
          </a:xfrm>
          <a:prstGeom prst="arc">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mn-lt"/>
            </a:endParaRPr>
          </a:p>
        </p:txBody>
      </p:sp>
      <p:cxnSp>
        <p:nvCxnSpPr>
          <p:cNvPr id="11" name="Rechte verbindingslijn 10"/>
          <p:cNvCxnSpPr>
            <a:stCxn id="38" idx="4"/>
          </p:cNvCxnSpPr>
          <p:nvPr/>
        </p:nvCxnSpPr>
        <p:spPr bwMode="auto">
          <a:xfrm>
            <a:off x="3893238" y="4332070"/>
            <a:ext cx="1146636" cy="1229783"/>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2" name="Tabel 11"/>
          <p:cNvGraphicFramePr>
            <a:graphicFrameLocks noGrp="1"/>
          </p:cNvGraphicFramePr>
          <p:nvPr>
            <p:extLst>
              <p:ext uri="{D42A27DB-BD31-4B8C-83A1-F6EECF244321}">
                <p14:modId xmlns:p14="http://schemas.microsoft.com/office/powerpoint/2010/main" val="3520936507"/>
              </p:ext>
            </p:extLst>
          </p:nvPr>
        </p:nvGraphicFramePr>
        <p:xfrm>
          <a:off x="2699792" y="3861049"/>
          <a:ext cx="1584177" cy="2016223"/>
        </p:xfrm>
        <a:graphic>
          <a:graphicData uri="http://schemas.openxmlformats.org/drawingml/2006/table">
            <a:tbl>
              <a:tblPr firstRow="1" bandRow="1">
                <a:tableStyleId>{5C22544A-7EE6-4342-B048-85BDC9FD1C3A}</a:tableStyleId>
              </a:tblPr>
              <a:tblGrid>
                <a:gridCol w="371726">
                  <a:extLst>
                    <a:ext uri="{9D8B030D-6E8A-4147-A177-3AD203B41FA5}">
                      <a16:colId xmlns:a16="http://schemas.microsoft.com/office/drawing/2014/main" val="20000"/>
                    </a:ext>
                  </a:extLst>
                </a:gridCol>
                <a:gridCol w="285131">
                  <a:extLst>
                    <a:ext uri="{9D8B030D-6E8A-4147-A177-3AD203B41FA5}">
                      <a16:colId xmlns:a16="http://schemas.microsoft.com/office/drawing/2014/main" val="20001"/>
                    </a:ext>
                  </a:extLst>
                </a:gridCol>
                <a:gridCol w="370928">
                  <a:extLst>
                    <a:ext uri="{9D8B030D-6E8A-4147-A177-3AD203B41FA5}">
                      <a16:colId xmlns:a16="http://schemas.microsoft.com/office/drawing/2014/main" val="20002"/>
                    </a:ext>
                  </a:extLst>
                </a:gridCol>
                <a:gridCol w="556392">
                  <a:extLst>
                    <a:ext uri="{9D8B030D-6E8A-4147-A177-3AD203B41FA5}">
                      <a16:colId xmlns:a16="http://schemas.microsoft.com/office/drawing/2014/main" val="20003"/>
                    </a:ext>
                  </a:extLst>
                </a:gridCol>
              </a:tblGrid>
              <a:tr h="938401">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extLst>
                  <a:ext uri="{0D108BD9-81ED-4DB2-BD59-A6C34878D82A}">
                    <a16:rowId xmlns:a16="http://schemas.microsoft.com/office/drawing/2014/main" val="10000"/>
                  </a:ext>
                </a:extLst>
              </a:tr>
              <a:tr h="815812">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extLst>
                  <a:ext uri="{0D108BD9-81ED-4DB2-BD59-A6C34878D82A}">
                    <a16:rowId xmlns:a16="http://schemas.microsoft.com/office/drawing/2014/main" val="10001"/>
                  </a:ext>
                </a:extLst>
              </a:tr>
              <a:tr h="2620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800" b="1" kern="1200" dirty="0">
                          <a:solidFill>
                            <a:schemeClr val="tx1"/>
                          </a:solidFill>
                          <a:latin typeface="Times New Roman" pitchFamily="18" charset="0"/>
                          <a:ea typeface="+mn-ea"/>
                          <a:cs typeface="+mn-cs"/>
                        </a:rPr>
                        <a:t>1,0</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800" b="1" kern="1200" dirty="0">
                          <a:solidFill>
                            <a:schemeClr val="tx1"/>
                          </a:solidFill>
                          <a:latin typeface="Times New Roman" pitchFamily="18" charset="0"/>
                          <a:ea typeface="+mn-ea"/>
                          <a:cs typeface="+mn-cs"/>
                        </a:rPr>
                        <a:t>0,8</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800" b="1" kern="1200" dirty="0">
                          <a:solidFill>
                            <a:schemeClr val="tx1"/>
                          </a:solidFill>
                          <a:latin typeface="Times New Roman" pitchFamily="18" charset="0"/>
                          <a:ea typeface="+mn-ea"/>
                          <a:cs typeface="+mn-cs"/>
                        </a:rPr>
                        <a:t>2,0</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700" dirty="0">
                          <a:solidFill>
                            <a:schemeClr val="tx1"/>
                          </a:solidFill>
                        </a:rPr>
                        <a:t>ß&lt;45</a:t>
                      </a:r>
                      <a:r>
                        <a:rPr lang="nl-NL" sz="700" kern="1200" dirty="0">
                          <a:solidFill>
                            <a:schemeClr val="tx1"/>
                          </a:solidFill>
                          <a:latin typeface="Times New Roman" pitchFamily="18" charset="0"/>
                          <a:ea typeface="+mn-ea"/>
                          <a:cs typeface="+mn-cs"/>
                        </a:rPr>
                        <a:t>˚</a:t>
                      </a:r>
                      <a:r>
                        <a:rPr lang="nl-NL" sz="800" kern="1200" dirty="0">
                          <a:solidFill>
                            <a:schemeClr val="tx1"/>
                          </a:solidFill>
                          <a:latin typeface="Times New Roman" pitchFamily="18" charset="0"/>
                          <a:ea typeface="+mn-ea"/>
                          <a:cs typeface="+mn-cs"/>
                        </a:rPr>
                        <a:t>      </a:t>
                      </a:r>
                      <a:r>
                        <a:rPr lang="nl-NL" sz="800" b="1" kern="1200" dirty="0">
                          <a:solidFill>
                            <a:schemeClr val="tx1"/>
                          </a:solidFill>
                          <a:latin typeface="Times New Roman" pitchFamily="18" charset="0"/>
                          <a:ea typeface="+mn-ea"/>
                          <a:cs typeface="+mn-cs"/>
                        </a:rPr>
                        <a:t>1,4</a:t>
                      </a:r>
                    </a:p>
                    <a:p>
                      <a:pPr marL="0" marR="0" indent="0" algn="ctr" defTabSz="914400" rtl="0" eaLnBrk="1" fontAlgn="auto" latinLnBrk="0" hangingPunct="1">
                        <a:lnSpc>
                          <a:spcPct val="100000"/>
                        </a:lnSpc>
                        <a:spcBef>
                          <a:spcPts val="0"/>
                        </a:spcBef>
                        <a:spcAft>
                          <a:spcPts val="0"/>
                        </a:spcAft>
                        <a:buClrTx/>
                        <a:buSzTx/>
                        <a:buFontTx/>
                        <a:buNone/>
                        <a:tabLst/>
                        <a:defRPr/>
                      </a:pPr>
                      <a:r>
                        <a:rPr lang="nl-NL" sz="700" dirty="0">
                          <a:solidFill>
                            <a:schemeClr val="tx1"/>
                          </a:solidFill>
                        </a:rPr>
                        <a:t>45</a:t>
                      </a:r>
                      <a:r>
                        <a:rPr lang="nl-NL" sz="700" kern="1200" dirty="0">
                          <a:solidFill>
                            <a:schemeClr val="tx1"/>
                          </a:solidFill>
                          <a:latin typeface="Times New Roman" pitchFamily="18" charset="0"/>
                          <a:ea typeface="+mn-ea"/>
                          <a:cs typeface="+mn-cs"/>
                        </a:rPr>
                        <a:t>˚&lt;</a:t>
                      </a:r>
                      <a:r>
                        <a:rPr lang="nl-NL" sz="700" dirty="0">
                          <a:solidFill>
                            <a:schemeClr val="tx1"/>
                          </a:solidFill>
                        </a:rPr>
                        <a:t>ß&lt;60 </a:t>
                      </a:r>
                      <a:r>
                        <a:rPr lang="nl-NL" sz="800" b="1" kern="1200" dirty="0">
                          <a:solidFill>
                            <a:schemeClr val="tx1"/>
                          </a:solidFill>
                          <a:latin typeface="Times New Roman" pitchFamily="18"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extLst>
                  <a:ext uri="{0D108BD9-81ED-4DB2-BD59-A6C34878D82A}">
                    <a16:rowId xmlns:a16="http://schemas.microsoft.com/office/drawing/2014/main" val="10002"/>
                  </a:ext>
                </a:extLst>
              </a:tr>
            </a:tbl>
          </a:graphicData>
        </a:graphic>
      </p:graphicFrame>
      <p:grpSp>
        <p:nvGrpSpPr>
          <p:cNvPr id="13" name="Groep 12"/>
          <p:cNvGrpSpPr/>
          <p:nvPr/>
        </p:nvGrpSpPr>
        <p:grpSpPr>
          <a:xfrm>
            <a:off x="2843808" y="4859471"/>
            <a:ext cx="1296144" cy="729769"/>
            <a:chOff x="2915816" y="4859471"/>
            <a:chExt cx="1296144" cy="729769"/>
          </a:xfrm>
        </p:grpSpPr>
        <p:sp>
          <p:nvSpPr>
            <p:cNvPr id="14" name="Ovaal 13"/>
            <p:cNvSpPr/>
            <p:nvPr/>
          </p:nvSpPr>
          <p:spPr bwMode="auto">
            <a:xfrm>
              <a:off x="2915816" y="4859471"/>
              <a:ext cx="52480" cy="729769"/>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5" name="Vrije vorm 14"/>
            <p:cNvSpPr/>
            <p:nvPr/>
          </p:nvSpPr>
          <p:spPr bwMode="auto">
            <a:xfrm>
              <a:off x="3485760" y="4886436"/>
              <a:ext cx="88643" cy="675837"/>
            </a:xfrm>
            <a:custGeom>
              <a:avLst/>
              <a:gdLst>
                <a:gd name="connsiteX0" fmla="*/ 12068 w 208769"/>
                <a:gd name="connsiteY0" fmla="*/ 0 h 676462"/>
                <a:gd name="connsiteX1" fmla="*/ 19129 w 208769"/>
                <a:gd name="connsiteY1" fmla="*/ 540167 h 676462"/>
                <a:gd name="connsiteX2" fmla="*/ 192123 w 208769"/>
                <a:gd name="connsiteY2" fmla="*/ 639021 h 676462"/>
                <a:gd name="connsiteX3" fmla="*/ 192123 w 208769"/>
                <a:gd name="connsiteY3" fmla="*/ 14122 h 676462"/>
              </a:gdLst>
              <a:ahLst/>
              <a:cxnLst>
                <a:cxn ang="0">
                  <a:pos x="connsiteX0" y="connsiteY0"/>
                </a:cxn>
                <a:cxn ang="0">
                  <a:pos x="connsiteX1" y="connsiteY1"/>
                </a:cxn>
                <a:cxn ang="0">
                  <a:pos x="connsiteX2" y="connsiteY2"/>
                </a:cxn>
                <a:cxn ang="0">
                  <a:pos x="connsiteX3" y="connsiteY3"/>
                </a:cxn>
              </a:cxnLst>
              <a:rect l="l" t="t" r="r" b="b"/>
              <a:pathLst>
                <a:path w="208769" h="676462">
                  <a:moveTo>
                    <a:pt x="12068" y="0"/>
                  </a:moveTo>
                  <a:cubicBezTo>
                    <a:pt x="594" y="216832"/>
                    <a:pt x="-10880" y="433664"/>
                    <a:pt x="19129" y="540167"/>
                  </a:cubicBezTo>
                  <a:cubicBezTo>
                    <a:pt x="49138" y="646670"/>
                    <a:pt x="163291" y="726695"/>
                    <a:pt x="192123" y="639021"/>
                  </a:cubicBezTo>
                  <a:cubicBezTo>
                    <a:pt x="220955" y="551347"/>
                    <a:pt x="206539" y="282734"/>
                    <a:pt x="192123" y="14122"/>
                  </a:cubicBezTo>
                </a:path>
              </a:pathLst>
            </a:custGeom>
            <a:noFill/>
            <a:ln w="254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nvGrpSpPr>
            <p:cNvPr id="16" name="Groep 15"/>
            <p:cNvGrpSpPr/>
            <p:nvPr/>
          </p:nvGrpSpPr>
          <p:grpSpPr>
            <a:xfrm>
              <a:off x="3226228" y="4865031"/>
              <a:ext cx="113117" cy="687341"/>
              <a:chOff x="6708861" y="5115631"/>
              <a:chExt cx="203302" cy="861073"/>
            </a:xfrm>
          </p:grpSpPr>
          <p:sp>
            <p:nvSpPr>
              <p:cNvPr id="24" name="Vrije vorm 23"/>
              <p:cNvSpPr/>
              <p:nvPr/>
            </p:nvSpPr>
            <p:spPr bwMode="auto">
              <a:xfrm>
                <a:off x="6708861" y="5627677"/>
                <a:ext cx="203302" cy="349027"/>
              </a:xfrm>
              <a:custGeom>
                <a:avLst/>
                <a:gdLst>
                  <a:gd name="connsiteX0" fmla="*/ 89269 w 203293"/>
                  <a:gd name="connsiteY0" fmla="*/ 0 h 349027"/>
                  <a:gd name="connsiteX1" fmla="*/ 110452 w 203293"/>
                  <a:gd name="connsiteY1" fmla="*/ 144750 h 349027"/>
                  <a:gd name="connsiteX2" fmla="*/ 8068 w 203293"/>
                  <a:gd name="connsiteY2" fmla="*/ 215360 h 349027"/>
                  <a:gd name="connsiteX3" fmla="*/ 25720 w 203293"/>
                  <a:gd name="connsiteY3" fmla="*/ 328336 h 349027"/>
                  <a:gd name="connsiteX4" fmla="*/ 177532 w 203293"/>
                  <a:gd name="connsiteY4" fmla="*/ 338928 h 349027"/>
                  <a:gd name="connsiteX5" fmla="*/ 198715 w 203293"/>
                  <a:gd name="connsiteY5" fmla="*/ 218891 h 349027"/>
                  <a:gd name="connsiteX6" fmla="*/ 128105 w 203293"/>
                  <a:gd name="connsiteY6" fmla="*/ 158872 h 349027"/>
                  <a:gd name="connsiteX7" fmla="*/ 46903 w 203293"/>
                  <a:gd name="connsiteY7" fmla="*/ 130628 h 34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293" h="349027">
                    <a:moveTo>
                      <a:pt x="89269" y="0"/>
                    </a:moveTo>
                    <a:cubicBezTo>
                      <a:pt x="106627" y="54428"/>
                      <a:pt x="123985" y="108857"/>
                      <a:pt x="110452" y="144750"/>
                    </a:cubicBezTo>
                    <a:cubicBezTo>
                      <a:pt x="96919" y="180643"/>
                      <a:pt x="22190" y="184762"/>
                      <a:pt x="8068" y="215360"/>
                    </a:cubicBezTo>
                    <a:cubicBezTo>
                      <a:pt x="-6054" y="245958"/>
                      <a:pt x="-2524" y="307741"/>
                      <a:pt x="25720" y="328336"/>
                    </a:cubicBezTo>
                    <a:cubicBezTo>
                      <a:pt x="53964" y="348931"/>
                      <a:pt x="148700" y="357169"/>
                      <a:pt x="177532" y="338928"/>
                    </a:cubicBezTo>
                    <a:cubicBezTo>
                      <a:pt x="206364" y="320687"/>
                      <a:pt x="206953" y="248900"/>
                      <a:pt x="198715" y="218891"/>
                    </a:cubicBezTo>
                    <a:cubicBezTo>
                      <a:pt x="190477" y="188882"/>
                      <a:pt x="153407" y="173583"/>
                      <a:pt x="128105" y="158872"/>
                    </a:cubicBezTo>
                    <a:cubicBezTo>
                      <a:pt x="102803" y="144162"/>
                      <a:pt x="74853" y="137395"/>
                      <a:pt x="46903" y="130628"/>
                    </a:cubicBezTo>
                  </a:path>
                </a:pathLst>
              </a:custGeom>
              <a:noFill/>
              <a:ln w="254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cxnSp>
            <p:nvCxnSpPr>
              <p:cNvPr id="25" name="Rechte verbindingslijn 24"/>
              <p:cNvCxnSpPr>
                <a:endCxn id="24" idx="0"/>
              </p:cNvCxnSpPr>
              <p:nvPr/>
            </p:nvCxnSpPr>
            <p:spPr bwMode="auto">
              <a:xfrm>
                <a:off x="6791939" y="5115631"/>
                <a:ext cx="5905" cy="512051"/>
              </a:xfrm>
              <a:prstGeom prst="line">
                <a:avLst/>
              </a:prstGeom>
              <a:noFill/>
              <a:ln w="254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ep 16"/>
            <p:cNvGrpSpPr/>
            <p:nvPr/>
          </p:nvGrpSpPr>
          <p:grpSpPr>
            <a:xfrm>
              <a:off x="3860304" y="4997147"/>
              <a:ext cx="351656" cy="432099"/>
              <a:chOff x="3157699" y="3573016"/>
              <a:chExt cx="285344" cy="297282"/>
            </a:xfrm>
          </p:grpSpPr>
          <p:sp>
            <p:nvSpPr>
              <p:cNvPr id="19" name="Vrije vorm 18"/>
              <p:cNvSpPr/>
              <p:nvPr/>
            </p:nvSpPr>
            <p:spPr bwMode="auto">
              <a:xfrm>
                <a:off x="3157699" y="3708680"/>
                <a:ext cx="285344" cy="161618"/>
              </a:xfrm>
              <a:custGeom>
                <a:avLst/>
                <a:gdLst>
                  <a:gd name="connsiteX0" fmla="*/ 95427 w 336394"/>
                  <a:gd name="connsiteY0" fmla="*/ 21183 h 187657"/>
                  <a:gd name="connsiteX1" fmla="*/ 104 w 336394"/>
                  <a:gd name="connsiteY1" fmla="*/ 91793 h 187657"/>
                  <a:gd name="connsiteX2" fmla="*/ 81305 w 336394"/>
                  <a:gd name="connsiteY2" fmla="*/ 180055 h 187657"/>
                  <a:gd name="connsiteX3" fmla="*/ 275483 w 336394"/>
                  <a:gd name="connsiteY3" fmla="*/ 172994 h 187657"/>
                  <a:gd name="connsiteX4" fmla="*/ 335501 w 336394"/>
                  <a:gd name="connsiteY4" fmla="*/ 91793 h 187657"/>
                  <a:gd name="connsiteX5" fmla="*/ 240178 w 336394"/>
                  <a:gd name="connsiteY5" fmla="*/ 0 h 18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6394" h="187657">
                    <a:moveTo>
                      <a:pt x="95427" y="21183"/>
                    </a:moveTo>
                    <a:cubicBezTo>
                      <a:pt x="48942" y="43248"/>
                      <a:pt x="2458" y="65314"/>
                      <a:pt x="104" y="91793"/>
                    </a:cubicBezTo>
                    <a:cubicBezTo>
                      <a:pt x="-2250" y="118272"/>
                      <a:pt x="35408" y="166522"/>
                      <a:pt x="81305" y="180055"/>
                    </a:cubicBezTo>
                    <a:cubicBezTo>
                      <a:pt x="127202" y="193589"/>
                      <a:pt x="233117" y="187704"/>
                      <a:pt x="275483" y="172994"/>
                    </a:cubicBezTo>
                    <a:cubicBezTo>
                      <a:pt x="317849" y="158284"/>
                      <a:pt x="341385" y="120625"/>
                      <a:pt x="335501" y="91793"/>
                    </a:cubicBezTo>
                    <a:cubicBezTo>
                      <a:pt x="329617" y="62961"/>
                      <a:pt x="236648" y="17064"/>
                      <a:pt x="240178" y="0"/>
                    </a:cubicBezTo>
                  </a:path>
                </a:pathLst>
              </a:cu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nvGrpSpPr>
              <p:cNvPr id="20" name="Groep 19"/>
              <p:cNvGrpSpPr/>
              <p:nvPr/>
            </p:nvGrpSpPr>
            <p:grpSpPr>
              <a:xfrm>
                <a:off x="3157709" y="3573016"/>
                <a:ext cx="151984" cy="214720"/>
                <a:chOff x="3157709" y="3573016"/>
                <a:chExt cx="151984" cy="214720"/>
              </a:xfrm>
            </p:grpSpPr>
            <p:cxnSp>
              <p:nvCxnSpPr>
                <p:cNvPr id="21" name="Rechte verbindingslijn 20"/>
                <p:cNvCxnSpPr/>
                <p:nvPr/>
              </p:nvCxnSpPr>
              <p:spPr bwMode="auto">
                <a:xfrm>
                  <a:off x="3157709" y="3622724"/>
                  <a:ext cx="0" cy="161758"/>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Rechte verbindingslijn 21"/>
                <p:cNvCxnSpPr>
                  <a:stCxn id="19" idx="1"/>
                </p:cNvCxnSpPr>
                <p:nvPr/>
              </p:nvCxnSpPr>
              <p:spPr bwMode="auto">
                <a:xfrm flipV="1">
                  <a:off x="3157798" y="3667542"/>
                  <a:ext cx="142584" cy="120194"/>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kstvak 22"/>
                <p:cNvSpPr txBox="1"/>
                <p:nvPr/>
              </p:nvSpPr>
              <p:spPr>
                <a:xfrm>
                  <a:off x="3189256" y="3573016"/>
                  <a:ext cx="120437" cy="123111"/>
                </a:xfrm>
                <a:prstGeom prst="rect">
                  <a:avLst/>
                </a:prstGeom>
                <a:noFill/>
              </p:spPr>
              <p:txBody>
                <a:bodyPr wrap="square" lIns="0" tIns="0" rIns="0" bIns="0" rtlCol="0">
                  <a:spAutoFit/>
                </a:bodyPr>
                <a:lstStyle/>
                <a:p>
                  <a:r>
                    <a:rPr lang="nl-NL" sz="800" dirty="0">
                      <a:solidFill>
                        <a:schemeClr val="tx1"/>
                      </a:solidFill>
                    </a:rPr>
                    <a:t>ß</a:t>
                  </a:r>
                  <a:endParaRPr lang="nl-NL" sz="800" baseline="-25000" dirty="0">
                    <a:solidFill>
                      <a:schemeClr val="tx1"/>
                    </a:solidFill>
                  </a:endParaRPr>
                </a:p>
              </p:txBody>
            </p:sp>
          </p:grpSp>
        </p:grpSp>
        <p:sp>
          <p:nvSpPr>
            <p:cNvPr id="18" name="Boog 17"/>
            <p:cNvSpPr/>
            <p:nvPr/>
          </p:nvSpPr>
          <p:spPr bwMode="auto">
            <a:xfrm>
              <a:off x="3779912" y="5161350"/>
              <a:ext cx="139233" cy="112107"/>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grpSp>
        <p:nvGrpSpPr>
          <p:cNvPr id="26" name="Groep 25"/>
          <p:cNvGrpSpPr/>
          <p:nvPr/>
        </p:nvGrpSpPr>
        <p:grpSpPr>
          <a:xfrm>
            <a:off x="2843808" y="3717032"/>
            <a:ext cx="1299309" cy="970194"/>
            <a:chOff x="2512265" y="2636912"/>
            <a:chExt cx="982780" cy="727078"/>
          </a:xfrm>
        </p:grpSpPr>
        <p:grpSp>
          <p:nvGrpSpPr>
            <p:cNvPr id="27" name="Groep 26"/>
            <p:cNvGrpSpPr/>
            <p:nvPr/>
          </p:nvGrpSpPr>
          <p:grpSpPr>
            <a:xfrm>
              <a:off x="2944335" y="2636912"/>
              <a:ext cx="135270" cy="714098"/>
              <a:chOff x="7090262" y="3896354"/>
              <a:chExt cx="147842" cy="942649"/>
            </a:xfrm>
          </p:grpSpPr>
          <p:sp>
            <p:nvSpPr>
              <p:cNvPr id="49" name="Ovaal 48"/>
              <p:cNvSpPr/>
              <p:nvPr/>
            </p:nvSpPr>
            <p:spPr bwMode="auto">
              <a:xfrm>
                <a:off x="7185651" y="4209273"/>
                <a:ext cx="52453" cy="122678"/>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50" name="Ovaal 49"/>
              <p:cNvSpPr/>
              <p:nvPr/>
            </p:nvSpPr>
            <p:spPr bwMode="auto">
              <a:xfrm>
                <a:off x="7090262" y="4203696"/>
                <a:ext cx="47684" cy="122678"/>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51" name="Boog 50"/>
              <p:cNvSpPr/>
              <p:nvPr/>
            </p:nvSpPr>
            <p:spPr bwMode="auto">
              <a:xfrm rot="5400000">
                <a:off x="6690296" y="4320000"/>
                <a:ext cx="942649" cy="95358"/>
              </a:xfrm>
              <a:prstGeom prst="arc">
                <a:avLst>
                  <a:gd name="adj1" fmla="val 13916115"/>
                  <a:gd name="adj2" fmla="val 7887001"/>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grpSp>
        <p:grpSp>
          <p:nvGrpSpPr>
            <p:cNvPr id="28" name="Groep 27"/>
            <p:cNvGrpSpPr/>
            <p:nvPr/>
          </p:nvGrpSpPr>
          <p:grpSpPr>
            <a:xfrm>
              <a:off x="2512265" y="2855842"/>
              <a:ext cx="982780" cy="508148"/>
              <a:chOff x="2512265" y="2855842"/>
              <a:chExt cx="982780" cy="508148"/>
            </a:xfrm>
          </p:grpSpPr>
          <p:grpSp>
            <p:nvGrpSpPr>
              <p:cNvPr id="29" name="Groep 28"/>
              <p:cNvGrpSpPr/>
              <p:nvPr/>
            </p:nvGrpSpPr>
            <p:grpSpPr>
              <a:xfrm>
                <a:off x="2512265" y="2878502"/>
                <a:ext cx="55924" cy="485488"/>
                <a:chOff x="6335847" y="4219117"/>
                <a:chExt cx="72625" cy="837923"/>
              </a:xfrm>
            </p:grpSpPr>
            <p:sp>
              <p:nvSpPr>
                <p:cNvPr id="46" name="Ovaal 45"/>
                <p:cNvSpPr/>
                <p:nvPr/>
              </p:nvSpPr>
              <p:spPr bwMode="auto">
                <a:xfrm>
                  <a:off x="6335847" y="4219117"/>
                  <a:ext cx="72004" cy="144016"/>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47" name="Ovaal 46"/>
                <p:cNvSpPr/>
                <p:nvPr/>
              </p:nvSpPr>
              <p:spPr bwMode="auto">
                <a:xfrm>
                  <a:off x="6336468" y="4913024"/>
                  <a:ext cx="72004" cy="144016"/>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48" name="Rechte verbindingslijn 47"/>
                <p:cNvCxnSpPr>
                  <a:stCxn id="46" idx="4"/>
                  <a:endCxn id="47" idx="0"/>
                </p:cNvCxnSpPr>
                <p:nvPr/>
              </p:nvCxnSpPr>
              <p:spPr bwMode="auto">
                <a:xfrm>
                  <a:off x="6372200" y="4363131"/>
                  <a:ext cx="661" cy="54989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0" name="Groep 29"/>
              <p:cNvGrpSpPr/>
              <p:nvPr/>
            </p:nvGrpSpPr>
            <p:grpSpPr>
              <a:xfrm>
                <a:off x="2746268" y="2855842"/>
                <a:ext cx="97062" cy="508147"/>
                <a:chOff x="6927381" y="4234184"/>
                <a:chExt cx="192286" cy="774020"/>
              </a:xfrm>
            </p:grpSpPr>
            <p:sp>
              <p:nvSpPr>
                <p:cNvPr id="42" name="Ovaal 41"/>
                <p:cNvSpPr/>
                <p:nvPr/>
              </p:nvSpPr>
              <p:spPr bwMode="auto">
                <a:xfrm>
                  <a:off x="6956637" y="4234184"/>
                  <a:ext cx="72008" cy="130924"/>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43" name="Rechte verbindingslijn 42"/>
                <p:cNvCxnSpPr/>
                <p:nvPr/>
              </p:nvCxnSpPr>
              <p:spPr bwMode="auto">
                <a:xfrm>
                  <a:off x="6992641" y="4368677"/>
                  <a:ext cx="4814" cy="47126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Boog 43"/>
                <p:cNvSpPr/>
                <p:nvPr/>
              </p:nvSpPr>
              <p:spPr bwMode="auto">
                <a:xfrm rot="1834374">
                  <a:off x="6927381" y="4833945"/>
                  <a:ext cx="192286" cy="174259"/>
                </a:xfrm>
                <a:prstGeom prst="arc">
                  <a:avLst>
                    <a:gd name="adj1" fmla="val 16200000"/>
                    <a:gd name="adj2" fmla="val 13344318"/>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45" name="Vrije vorm 44"/>
                <p:cNvSpPr/>
                <p:nvPr/>
              </p:nvSpPr>
              <p:spPr bwMode="auto">
                <a:xfrm>
                  <a:off x="6962291" y="4801101"/>
                  <a:ext cx="105775" cy="77672"/>
                </a:xfrm>
                <a:custGeom>
                  <a:avLst/>
                  <a:gdLst>
                    <a:gd name="connsiteX0" fmla="*/ 105774 w 105774"/>
                    <a:gd name="connsiteY0" fmla="*/ 49428 h 77672"/>
                    <a:gd name="connsiteX1" fmla="*/ 88121 w 105774"/>
                    <a:gd name="connsiteY1" fmla="*/ 38836 h 77672"/>
                    <a:gd name="connsiteX2" fmla="*/ 81060 w 105774"/>
                    <a:gd name="connsiteY2" fmla="*/ 28244 h 77672"/>
                    <a:gd name="connsiteX3" fmla="*/ 59877 w 105774"/>
                    <a:gd name="connsiteY3" fmla="*/ 14122 h 77672"/>
                    <a:gd name="connsiteX4" fmla="*/ 35164 w 105774"/>
                    <a:gd name="connsiteY4" fmla="*/ 0 h 77672"/>
                    <a:gd name="connsiteX5" fmla="*/ 13981 w 105774"/>
                    <a:gd name="connsiteY5" fmla="*/ 3531 h 77672"/>
                    <a:gd name="connsiteX6" fmla="*/ 10450 w 105774"/>
                    <a:gd name="connsiteY6" fmla="*/ 17653 h 77672"/>
                    <a:gd name="connsiteX7" fmla="*/ 6920 w 105774"/>
                    <a:gd name="connsiteY7" fmla="*/ 63550 h 77672"/>
                    <a:gd name="connsiteX8" fmla="*/ 28103 w 105774"/>
                    <a:gd name="connsiteY8" fmla="*/ 77672 h 77672"/>
                    <a:gd name="connsiteX9" fmla="*/ 66938 w 105774"/>
                    <a:gd name="connsiteY9" fmla="*/ 70611 h 77672"/>
                    <a:gd name="connsiteX10" fmla="*/ 88121 w 105774"/>
                    <a:gd name="connsiteY10" fmla="*/ 56489 h 77672"/>
                    <a:gd name="connsiteX11" fmla="*/ 105774 w 105774"/>
                    <a:gd name="connsiteY11" fmla="*/ 49428 h 7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74" h="77672">
                      <a:moveTo>
                        <a:pt x="105774" y="49428"/>
                      </a:moveTo>
                      <a:cubicBezTo>
                        <a:pt x="99890" y="45897"/>
                        <a:pt x="93331" y="43302"/>
                        <a:pt x="88121" y="38836"/>
                      </a:cubicBezTo>
                      <a:cubicBezTo>
                        <a:pt x="84899" y="36074"/>
                        <a:pt x="83776" y="31504"/>
                        <a:pt x="81060" y="28244"/>
                      </a:cubicBezTo>
                      <a:cubicBezTo>
                        <a:pt x="70889" y="16039"/>
                        <a:pt x="72930" y="18474"/>
                        <a:pt x="59877" y="14122"/>
                      </a:cubicBezTo>
                      <a:cubicBezTo>
                        <a:pt x="54146" y="9824"/>
                        <a:pt x="44147" y="0"/>
                        <a:pt x="35164" y="0"/>
                      </a:cubicBezTo>
                      <a:cubicBezTo>
                        <a:pt x="28006" y="0"/>
                        <a:pt x="21042" y="2354"/>
                        <a:pt x="13981" y="3531"/>
                      </a:cubicBezTo>
                      <a:cubicBezTo>
                        <a:pt x="12804" y="8238"/>
                        <a:pt x="12154" y="13110"/>
                        <a:pt x="10450" y="17653"/>
                      </a:cubicBezTo>
                      <a:cubicBezTo>
                        <a:pt x="3572" y="35994"/>
                        <a:pt x="-7213" y="37303"/>
                        <a:pt x="6920" y="63550"/>
                      </a:cubicBezTo>
                      <a:cubicBezTo>
                        <a:pt x="10943" y="71022"/>
                        <a:pt x="28103" y="77672"/>
                        <a:pt x="28103" y="77672"/>
                      </a:cubicBezTo>
                      <a:cubicBezTo>
                        <a:pt x="34253" y="76903"/>
                        <a:pt x="57460" y="75877"/>
                        <a:pt x="66938" y="70611"/>
                      </a:cubicBezTo>
                      <a:cubicBezTo>
                        <a:pt x="74356" y="66490"/>
                        <a:pt x="80531" y="60285"/>
                        <a:pt x="88121" y="56489"/>
                      </a:cubicBezTo>
                      <a:lnTo>
                        <a:pt x="105774" y="49428"/>
                      </a:lnTo>
                      <a:close/>
                    </a:path>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grpSp>
          <p:grpSp>
            <p:nvGrpSpPr>
              <p:cNvPr id="31" name="Groep 30"/>
              <p:cNvGrpSpPr/>
              <p:nvPr/>
            </p:nvGrpSpPr>
            <p:grpSpPr>
              <a:xfrm>
                <a:off x="3144409" y="3026592"/>
                <a:ext cx="350636" cy="227447"/>
                <a:chOff x="3127528" y="3002763"/>
                <a:chExt cx="350636" cy="227447"/>
              </a:xfrm>
            </p:grpSpPr>
            <p:grpSp>
              <p:nvGrpSpPr>
                <p:cNvPr id="32" name="Groep 31"/>
                <p:cNvGrpSpPr/>
                <p:nvPr/>
              </p:nvGrpSpPr>
              <p:grpSpPr>
                <a:xfrm>
                  <a:off x="3196418" y="3010546"/>
                  <a:ext cx="281746" cy="219664"/>
                  <a:chOff x="7660103" y="4247486"/>
                  <a:chExt cx="512298" cy="326136"/>
                </a:xfrm>
              </p:grpSpPr>
              <p:sp>
                <p:nvSpPr>
                  <p:cNvPr id="37" name="Ovaal 36"/>
                  <p:cNvSpPr/>
                  <p:nvPr/>
                </p:nvSpPr>
                <p:spPr bwMode="auto">
                  <a:xfrm>
                    <a:off x="7898611" y="4247486"/>
                    <a:ext cx="71092" cy="82154"/>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38" name="Ovaal 37"/>
                  <p:cNvSpPr/>
                  <p:nvPr/>
                </p:nvSpPr>
                <p:spPr bwMode="auto">
                  <a:xfrm>
                    <a:off x="7799356" y="4251330"/>
                    <a:ext cx="58754" cy="90369"/>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39" name="Rechte verbindingslijn 38"/>
                  <p:cNvCxnSpPr/>
                  <p:nvPr/>
                </p:nvCxnSpPr>
                <p:spPr bwMode="auto">
                  <a:xfrm flipH="1">
                    <a:off x="7666828" y="4348703"/>
                    <a:ext cx="146884" cy="18290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Rechte verbindingslijn 39"/>
                  <p:cNvCxnSpPr>
                    <a:stCxn id="37" idx="4"/>
                  </p:cNvCxnSpPr>
                  <p:nvPr/>
                </p:nvCxnSpPr>
                <p:spPr bwMode="auto">
                  <a:xfrm>
                    <a:off x="7934157" y="4329640"/>
                    <a:ext cx="202701" cy="19023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Vrije vorm 40"/>
                  <p:cNvSpPr/>
                  <p:nvPr/>
                </p:nvSpPr>
                <p:spPr bwMode="auto">
                  <a:xfrm>
                    <a:off x="7660103" y="4494929"/>
                    <a:ext cx="512298" cy="78693"/>
                  </a:xfrm>
                  <a:custGeom>
                    <a:avLst/>
                    <a:gdLst>
                      <a:gd name="connsiteX0" fmla="*/ 43453 w 627867"/>
                      <a:gd name="connsiteY0" fmla="*/ 0 h 94222"/>
                      <a:gd name="connsiteX1" fmla="*/ 29331 w 627867"/>
                      <a:gd name="connsiteY1" fmla="*/ 84732 h 94222"/>
                      <a:gd name="connsiteX2" fmla="*/ 378851 w 627867"/>
                      <a:gd name="connsiteY2" fmla="*/ 91793 h 94222"/>
                      <a:gd name="connsiteX3" fmla="*/ 615395 w 627867"/>
                      <a:gd name="connsiteY3" fmla="*/ 81202 h 94222"/>
                      <a:gd name="connsiteX4" fmla="*/ 580090 w 627867"/>
                      <a:gd name="connsiteY4" fmla="*/ 31775 h 94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867" h="94222">
                        <a:moveTo>
                          <a:pt x="43453" y="0"/>
                        </a:moveTo>
                        <a:cubicBezTo>
                          <a:pt x="8442" y="34716"/>
                          <a:pt x="-26569" y="69433"/>
                          <a:pt x="29331" y="84732"/>
                        </a:cubicBezTo>
                        <a:cubicBezTo>
                          <a:pt x="85231" y="100031"/>
                          <a:pt x="281174" y="92381"/>
                          <a:pt x="378851" y="91793"/>
                        </a:cubicBezTo>
                        <a:cubicBezTo>
                          <a:pt x="476528" y="91205"/>
                          <a:pt x="581855" y="91205"/>
                          <a:pt x="615395" y="81202"/>
                        </a:cubicBezTo>
                        <a:cubicBezTo>
                          <a:pt x="648935" y="71199"/>
                          <a:pt x="607157" y="60019"/>
                          <a:pt x="580090" y="31775"/>
                        </a:cubicBezTo>
                      </a:path>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cxnSp>
              <p:nvCxnSpPr>
                <p:cNvPr id="33" name="Rechte verbindingslijn 32"/>
                <p:cNvCxnSpPr/>
                <p:nvPr/>
              </p:nvCxnSpPr>
              <p:spPr bwMode="auto">
                <a:xfrm>
                  <a:off x="3179401" y="3016744"/>
                  <a:ext cx="0" cy="161758"/>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p:cNvCxnSpPr>
                  <a:endCxn id="38" idx="4"/>
                </p:cNvCxnSpPr>
                <p:nvPr/>
              </p:nvCxnSpPr>
              <p:spPr bwMode="auto">
                <a:xfrm flipV="1">
                  <a:off x="3196418" y="3074002"/>
                  <a:ext cx="92741" cy="103207"/>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kstvak 34"/>
                <p:cNvSpPr txBox="1"/>
                <p:nvPr/>
              </p:nvSpPr>
              <p:spPr>
                <a:xfrm>
                  <a:off x="3178767" y="3002763"/>
                  <a:ext cx="120437" cy="123111"/>
                </a:xfrm>
                <a:prstGeom prst="rect">
                  <a:avLst/>
                </a:prstGeom>
                <a:noFill/>
              </p:spPr>
              <p:txBody>
                <a:bodyPr wrap="square" lIns="0" tIns="0" rIns="0" bIns="0" rtlCol="0">
                  <a:spAutoFit/>
                </a:bodyPr>
                <a:lstStyle/>
                <a:p>
                  <a:r>
                    <a:rPr lang="nl-NL" sz="800" dirty="0">
                      <a:solidFill>
                        <a:schemeClr val="tx1"/>
                      </a:solidFill>
                    </a:rPr>
                    <a:t>ß</a:t>
                  </a:r>
                  <a:endParaRPr lang="nl-NL" sz="800" baseline="-25000" dirty="0">
                    <a:solidFill>
                      <a:schemeClr val="tx1"/>
                    </a:solidFill>
                  </a:endParaRPr>
                </a:p>
              </p:txBody>
            </p:sp>
            <p:sp>
              <p:nvSpPr>
                <p:cNvPr id="36" name="Boog 35"/>
                <p:cNvSpPr/>
                <p:nvPr/>
              </p:nvSpPr>
              <p:spPr bwMode="auto">
                <a:xfrm>
                  <a:off x="3127528" y="3109766"/>
                  <a:ext cx="112979" cy="77129"/>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grpSp>
      </p:grpSp>
      <p:sp>
        <p:nvSpPr>
          <p:cNvPr id="52" name="Lijntoelichting 2 51"/>
          <p:cNvSpPr/>
          <p:nvPr/>
        </p:nvSpPr>
        <p:spPr bwMode="auto">
          <a:xfrm>
            <a:off x="4716016" y="1268760"/>
            <a:ext cx="3931079" cy="630942"/>
          </a:xfrm>
          <a:prstGeom prst="borderCallout2">
            <a:avLst>
              <a:gd name="adj1" fmla="val 16059"/>
              <a:gd name="adj2" fmla="val 147"/>
              <a:gd name="adj3" fmla="val 30043"/>
              <a:gd name="adj4" fmla="val -4583"/>
              <a:gd name="adj5" fmla="val 41779"/>
              <a:gd name="adj6" fmla="val -10262"/>
            </a:avLst>
          </a:prstGeom>
          <a:noFill/>
          <a:ln w="25400" cap="flat" cmpd="sng" algn="ctr">
            <a:solidFill>
              <a:schemeClr val="tx1"/>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l-NL" sz="1400" b="1" dirty="0">
                <a:solidFill>
                  <a:schemeClr val="tx1"/>
                </a:solidFill>
                <a:latin typeface="+mn-lt"/>
              </a:rPr>
              <a:t>WLL = </a:t>
            </a:r>
            <a:r>
              <a:rPr lang="nl-NL" altLang="nl-NL" sz="1400" b="1" dirty="0">
                <a:solidFill>
                  <a:schemeClr val="tx1"/>
                </a:solidFill>
              </a:rPr>
              <a:t>Work Load Limit</a:t>
            </a:r>
          </a:p>
          <a:p>
            <a:r>
              <a:rPr lang="nl-NL" sz="1400" dirty="0">
                <a:solidFill>
                  <a:schemeClr val="tx1"/>
                </a:solidFill>
                <a:latin typeface="+mn-lt"/>
              </a:rPr>
              <a:t> de maximale belasting van de hijsband</a:t>
            </a:r>
            <a:endParaRPr kumimoji="0" lang="nl-NL" sz="1400" b="0" i="0" u="none" strike="noStrike" cap="none" normalizeH="0" baseline="0" dirty="0">
              <a:ln>
                <a:noFill/>
              </a:ln>
              <a:solidFill>
                <a:schemeClr val="tx1"/>
              </a:solidFill>
              <a:effectLst/>
              <a:latin typeface="+mn-lt"/>
            </a:endParaRPr>
          </a:p>
        </p:txBody>
      </p:sp>
      <p:sp>
        <p:nvSpPr>
          <p:cNvPr id="53" name="Lijntoelichting 2 52"/>
          <p:cNvSpPr/>
          <p:nvPr/>
        </p:nvSpPr>
        <p:spPr bwMode="auto">
          <a:xfrm>
            <a:off x="4991133" y="5429246"/>
            <a:ext cx="4125779" cy="846386"/>
          </a:xfrm>
          <a:prstGeom prst="borderCallout2">
            <a:avLst>
              <a:gd name="adj1" fmla="val 18750"/>
              <a:gd name="adj2" fmla="val 333"/>
              <a:gd name="adj3" fmla="val 29974"/>
              <a:gd name="adj4" fmla="val -7391"/>
              <a:gd name="adj5" fmla="val 38567"/>
              <a:gd name="adj6" fmla="val -14142"/>
            </a:avLst>
          </a:prstGeom>
          <a:noFill/>
          <a:ln w="25400" cap="flat" cmpd="sng" algn="ctr">
            <a:solidFill>
              <a:schemeClr val="tx1"/>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l-NL" sz="1400" b="1" dirty="0">
                <a:solidFill>
                  <a:schemeClr val="tx1"/>
                </a:solidFill>
                <a:latin typeface="+mn-lt"/>
              </a:rPr>
              <a:t>Aanslagfactor of belastingsfactor</a:t>
            </a:r>
            <a:endParaRPr lang="nl-NL" altLang="nl-NL" sz="1400" b="1" dirty="0">
              <a:solidFill>
                <a:schemeClr val="tx1"/>
              </a:solidFill>
            </a:endParaRPr>
          </a:p>
          <a:p>
            <a:r>
              <a:rPr lang="nl-NL" sz="1400" dirty="0">
                <a:solidFill>
                  <a:schemeClr val="tx1"/>
                </a:solidFill>
                <a:latin typeface="+mn-lt"/>
              </a:rPr>
              <a:t>factor waarmee de WLL moet worden vermenig-vuldigd - afhankelijk van de wijze van aanslaan</a:t>
            </a:r>
            <a:endParaRPr kumimoji="0" lang="nl-NL" sz="1400" b="0" i="0" u="none" strike="noStrike" cap="none" normalizeH="0" baseline="0" dirty="0">
              <a:ln>
                <a:noFill/>
              </a:ln>
              <a:solidFill>
                <a:schemeClr val="tx1"/>
              </a:solidFill>
              <a:effectLst/>
              <a:latin typeface="+mn-lt"/>
            </a:endParaRPr>
          </a:p>
        </p:txBody>
      </p:sp>
      <p:sp>
        <p:nvSpPr>
          <p:cNvPr id="54" name="Lijntoelichting 2 53"/>
          <p:cNvSpPr/>
          <p:nvPr/>
        </p:nvSpPr>
        <p:spPr bwMode="auto">
          <a:xfrm>
            <a:off x="4889012" y="3356685"/>
            <a:ext cx="3931079" cy="738664"/>
          </a:xfrm>
          <a:prstGeom prst="borderCallout2">
            <a:avLst>
              <a:gd name="adj1" fmla="val 14165"/>
              <a:gd name="adj2" fmla="val -337"/>
              <a:gd name="adj3" fmla="val 15535"/>
              <a:gd name="adj4" fmla="val -7906"/>
              <a:gd name="adj5" fmla="val 22229"/>
              <a:gd name="adj6" fmla="val -12003"/>
            </a:avLst>
          </a:prstGeom>
          <a:noFill/>
          <a:ln w="25400" cap="flat" cmpd="sng" algn="ctr">
            <a:solidFill>
              <a:schemeClr val="tx1"/>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l-NL" sz="1400" b="1" dirty="0">
                <a:solidFill>
                  <a:schemeClr val="tx1"/>
                </a:solidFill>
                <a:latin typeface="+mn-lt"/>
              </a:rPr>
              <a:t>CE markering en norm </a:t>
            </a:r>
            <a:br>
              <a:rPr lang="nl-NL" sz="1400" b="1" dirty="0">
                <a:solidFill>
                  <a:schemeClr val="tx1"/>
                </a:solidFill>
                <a:latin typeface="+mn-lt"/>
              </a:rPr>
            </a:br>
            <a:r>
              <a:rPr lang="nl-NL" sz="1400" dirty="0">
                <a:solidFill>
                  <a:schemeClr val="tx1"/>
                </a:solidFill>
                <a:latin typeface="+mn-lt"/>
              </a:rPr>
              <a:t>de hijsband voldoet aan de Europese normen (NEN-EN-1492-1/2</a:t>
            </a:r>
            <a:r>
              <a:rPr lang="nl-NL" sz="1400" b="1" dirty="0">
                <a:solidFill>
                  <a:schemeClr val="tx1"/>
                </a:solidFill>
                <a:latin typeface="+mn-lt"/>
              </a:rPr>
              <a:t>)</a:t>
            </a:r>
          </a:p>
        </p:txBody>
      </p:sp>
      <p:sp>
        <p:nvSpPr>
          <p:cNvPr id="55" name="Lijntoelichting 2 54"/>
          <p:cNvSpPr/>
          <p:nvPr/>
        </p:nvSpPr>
        <p:spPr bwMode="auto">
          <a:xfrm>
            <a:off x="4593322" y="2640338"/>
            <a:ext cx="4176465" cy="307777"/>
          </a:xfrm>
          <a:prstGeom prst="borderCallout2">
            <a:avLst>
              <a:gd name="adj1" fmla="val 18750"/>
              <a:gd name="adj2" fmla="val 333"/>
              <a:gd name="adj3" fmla="val 50319"/>
              <a:gd name="adj4" fmla="val -5293"/>
              <a:gd name="adj5" fmla="val 55860"/>
              <a:gd name="adj6" fmla="val -4940"/>
            </a:avLst>
          </a:prstGeom>
          <a:noFill/>
          <a:ln w="25400" cap="flat" cmpd="sng" algn="ctr">
            <a:solidFill>
              <a:schemeClr val="tx1"/>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l-NL" sz="1400" b="1" dirty="0">
                <a:solidFill>
                  <a:schemeClr val="tx1"/>
                </a:solidFill>
                <a:latin typeface="+mn-lt"/>
              </a:rPr>
              <a:t>Datum en serienummer</a:t>
            </a:r>
          </a:p>
        </p:txBody>
      </p:sp>
      <p:sp>
        <p:nvSpPr>
          <p:cNvPr id="56" name="Lijntoelichting 2 55"/>
          <p:cNvSpPr/>
          <p:nvPr/>
        </p:nvSpPr>
        <p:spPr bwMode="auto">
          <a:xfrm>
            <a:off x="4679855" y="2143080"/>
            <a:ext cx="3931079" cy="307777"/>
          </a:xfrm>
          <a:prstGeom prst="borderCallout2">
            <a:avLst>
              <a:gd name="adj1" fmla="val 14165"/>
              <a:gd name="adj2" fmla="val -337"/>
              <a:gd name="adj3" fmla="val -542"/>
              <a:gd name="adj4" fmla="val -3376"/>
              <a:gd name="adj5" fmla="val -17962"/>
              <a:gd name="adj6" fmla="val -7171"/>
            </a:avLst>
          </a:prstGeom>
          <a:noFill/>
          <a:ln w="25400" cap="flat" cmpd="sng" algn="ctr">
            <a:solidFill>
              <a:schemeClr val="tx1"/>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l-NL" sz="1400" b="1" dirty="0">
                <a:solidFill>
                  <a:schemeClr val="tx1"/>
                </a:solidFill>
                <a:latin typeface="+mn-lt"/>
              </a:rPr>
              <a:t>Materiaal en Nominale lengte</a:t>
            </a:r>
            <a:endParaRPr kumimoji="0" lang="nl-NL" sz="1400" i="0" u="none" strike="noStrike" cap="none" normalizeH="0" baseline="0" dirty="0">
              <a:ln>
                <a:noFill/>
              </a:ln>
              <a:solidFill>
                <a:schemeClr val="tx1"/>
              </a:solidFill>
              <a:effectLst/>
              <a:latin typeface="+mn-lt"/>
            </a:endParaRPr>
          </a:p>
        </p:txBody>
      </p:sp>
      <p:sp>
        <p:nvSpPr>
          <p:cNvPr id="57" name="Tekstvak 56"/>
          <p:cNvSpPr txBox="1"/>
          <p:nvPr/>
        </p:nvSpPr>
        <p:spPr>
          <a:xfrm>
            <a:off x="90564" y="1727975"/>
            <a:ext cx="2327778" cy="1492716"/>
          </a:xfrm>
          <a:prstGeom prst="rect">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nl-NL"/>
            </a:defPPr>
            <a:lvl1pPr>
              <a:defRPr sz="1400" b="1">
                <a:solidFill>
                  <a:schemeClr val="tx1"/>
                </a:solidFill>
                <a:latin typeface="+mn-lt"/>
              </a:defRPr>
            </a:lvl1pPr>
          </a:lstStyle>
          <a:p>
            <a:r>
              <a:rPr lang="nl-NL" dirty="0"/>
              <a:t>Safety Factor = </a:t>
            </a:r>
            <a:r>
              <a:rPr lang="nl-NL" b="0" dirty="0"/>
              <a:t>gebruiksfactor</a:t>
            </a:r>
            <a:endParaRPr lang="nl-NL" altLang="nl-NL" b="0" dirty="0"/>
          </a:p>
          <a:p>
            <a:r>
              <a:rPr lang="nl-NL" b="0" dirty="0"/>
              <a:t>de veiligheidsfactor die aangeeft of de hijsband voor eenmalig (5:1) of meermalig gebruik is (7:1)</a:t>
            </a:r>
          </a:p>
        </p:txBody>
      </p:sp>
      <p:cxnSp>
        <p:nvCxnSpPr>
          <p:cNvPr id="58" name="Rechte verbindingslijn 57"/>
          <p:cNvCxnSpPr/>
          <p:nvPr/>
        </p:nvCxnSpPr>
        <p:spPr bwMode="auto">
          <a:xfrm>
            <a:off x="2418342" y="2497808"/>
            <a:ext cx="134546" cy="1"/>
          </a:xfrm>
          <a:prstGeom prst="line">
            <a:avLst/>
          </a:prstGeom>
          <a:noFill/>
          <a:ln w="25400" cap="flat" cmpd="sng" algn="ctr">
            <a:solidFill>
              <a:schemeClr val="tx1"/>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Tekstvak 58"/>
          <p:cNvSpPr txBox="1"/>
          <p:nvPr/>
        </p:nvSpPr>
        <p:spPr>
          <a:xfrm>
            <a:off x="90563" y="4209700"/>
            <a:ext cx="2105174" cy="307777"/>
          </a:xfrm>
          <a:prstGeom prst="rect">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nl-NL"/>
            </a:defPPr>
            <a:lvl1pPr>
              <a:defRPr sz="1400" b="1">
                <a:solidFill>
                  <a:schemeClr val="tx1"/>
                </a:solidFill>
                <a:latin typeface="+mn-lt"/>
              </a:defRPr>
            </a:lvl1pPr>
          </a:lstStyle>
          <a:p>
            <a:r>
              <a:rPr lang="nl-NL" dirty="0"/>
              <a:t>Aanslagwijze hijsband</a:t>
            </a:r>
            <a:endParaRPr lang="nl-NL" b="0" dirty="0"/>
          </a:p>
        </p:txBody>
      </p:sp>
      <p:cxnSp>
        <p:nvCxnSpPr>
          <p:cNvPr id="60" name="Rechte verbindingslijn 59"/>
          <p:cNvCxnSpPr>
            <a:stCxn id="59" idx="3"/>
          </p:cNvCxnSpPr>
          <p:nvPr/>
        </p:nvCxnSpPr>
        <p:spPr bwMode="auto">
          <a:xfrm flipV="1">
            <a:off x="2195737" y="4333403"/>
            <a:ext cx="357151" cy="30186"/>
          </a:xfrm>
          <a:prstGeom prst="line">
            <a:avLst/>
          </a:prstGeom>
          <a:noFill/>
          <a:ln w="25400" cap="flat" cmpd="sng" algn="ctr">
            <a:solidFill>
              <a:schemeClr val="tx1"/>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Tekstvak 60"/>
          <p:cNvSpPr txBox="1"/>
          <p:nvPr/>
        </p:nvSpPr>
        <p:spPr>
          <a:xfrm>
            <a:off x="64856" y="5173526"/>
            <a:ext cx="2266805" cy="307777"/>
          </a:xfrm>
          <a:prstGeom prst="rect">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nl-NL"/>
            </a:defPPr>
            <a:lvl1pPr>
              <a:defRPr sz="1400" b="1">
                <a:solidFill>
                  <a:schemeClr val="tx1"/>
                </a:solidFill>
                <a:latin typeface="+mn-lt"/>
              </a:defRPr>
            </a:lvl1pPr>
          </a:lstStyle>
          <a:p>
            <a:r>
              <a:rPr lang="nl-NL" dirty="0"/>
              <a:t>Aanslagwijze rondstrop</a:t>
            </a:r>
            <a:endParaRPr lang="nl-NL" b="0" dirty="0"/>
          </a:p>
        </p:txBody>
      </p:sp>
      <p:cxnSp>
        <p:nvCxnSpPr>
          <p:cNvPr id="62" name="Rechte verbindingslijn 61"/>
          <p:cNvCxnSpPr/>
          <p:nvPr/>
        </p:nvCxnSpPr>
        <p:spPr bwMode="auto">
          <a:xfrm flipV="1">
            <a:off x="2331661" y="5273769"/>
            <a:ext cx="221227" cy="24992"/>
          </a:xfrm>
          <a:prstGeom prst="line">
            <a:avLst/>
          </a:prstGeom>
          <a:noFill/>
          <a:ln w="25400" cap="flat" cmpd="sng" algn="ctr">
            <a:solidFill>
              <a:schemeClr val="tx1"/>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50871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r>
              <a:rPr lang="nl-NL" altLang="nl-NL" sz="2400" b="1" dirty="0"/>
              <a:t>WLL * aanslagfactor</a:t>
            </a:r>
          </a:p>
          <a:p>
            <a:endParaRPr lang="nl-NL" altLang="nl-NL" sz="2400" b="1" dirty="0"/>
          </a:p>
          <a:p>
            <a:pPr>
              <a:spcBef>
                <a:spcPts val="1200"/>
              </a:spcBef>
            </a:pPr>
            <a:r>
              <a:rPr lang="nl-NL" altLang="nl-NL" b="1" i="1" dirty="0"/>
              <a:t>Voorbeeld 1: direct (recht)</a:t>
            </a:r>
          </a:p>
          <a:p>
            <a:r>
              <a:rPr lang="nl-NL" altLang="nl-NL" i="1" dirty="0"/>
              <a:t>WLL= 1000 kg </a:t>
            </a:r>
          </a:p>
          <a:p>
            <a:r>
              <a:rPr lang="nl-NL" altLang="nl-NL" i="1" dirty="0"/>
              <a:t>Wijze van aanslaan:  hijsband	rondstrop</a:t>
            </a:r>
          </a:p>
          <a:p>
            <a:r>
              <a:rPr lang="nl-NL" altLang="nl-NL" i="1" dirty="0"/>
              <a:t>Gewicht last maximaal 1000 x 1,0 = 1000 kg </a:t>
            </a:r>
          </a:p>
          <a:p>
            <a:pPr>
              <a:spcBef>
                <a:spcPts val="800"/>
              </a:spcBef>
            </a:pPr>
            <a:endParaRPr lang="nl-NL" altLang="nl-NL" b="1" i="1" dirty="0"/>
          </a:p>
          <a:p>
            <a:pPr>
              <a:spcBef>
                <a:spcPts val="800"/>
              </a:spcBef>
            </a:pPr>
            <a:r>
              <a:rPr lang="nl-NL" altLang="nl-NL" b="1" i="1" dirty="0"/>
              <a:t>Voorbeeld 2: gestropt</a:t>
            </a:r>
          </a:p>
          <a:p>
            <a:r>
              <a:rPr lang="nl-NL" altLang="nl-NL" i="1" dirty="0"/>
              <a:t>WLL= 1000 kg </a:t>
            </a:r>
          </a:p>
          <a:p>
            <a:r>
              <a:rPr lang="nl-NL" altLang="nl-NL" i="1" dirty="0"/>
              <a:t>Wijze van aanslaan:  hijsband	rondstrop</a:t>
            </a:r>
          </a:p>
          <a:p>
            <a:r>
              <a:rPr lang="nl-NL" altLang="nl-NL" i="1" dirty="0"/>
              <a:t>Gewicht last maximaal 1000 x 0,8 = 800 kg </a:t>
            </a:r>
          </a:p>
          <a:p>
            <a:endParaRPr lang="nl-NL" altLang="nl-NL" b="1" i="1" dirty="0">
              <a:solidFill>
                <a:srgbClr val="DE0031"/>
              </a:solidFill>
            </a:endParaRPr>
          </a:p>
          <a:p>
            <a:endParaRPr lang="nl-NL" dirty="0"/>
          </a:p>
        </p:txBody>
      </p:sp>
      <p:sp>
        <p:nvSpPr>
          <p:cNvPr id="3" name="Titel 2"/>
          <p:cNvSpPr>
            <a:spLocks noGrp="1"/>
          </p:cNvSpPr>
          <p:nvPr>
            <p:ph type="title"/>
          </p:nvPr>
        </p:nvSpPr>
        <p:spPr/>
        <p:txBody>
          <a:bodyPr/>
          <a:lstStyle/>
          <a:p>
            <a:r>
              <a:rPr lang="nl-NL" dirty="0"/>
              <a:t>Hoe zwaar mag de last zijn?</a:t>
            </a:r>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pic>
        <p:nvPicPr>
          <p:cNvPr id="14" name="Afbeelding 13"/>
          <p:cNvPicPr>
            <a:picLocks noChangeAspect="1"/>
          </p:cNvPicPr>
          <p:nvPr/>
        </p:nvPicPr>
        <p:blipFill>
          <a:blip r:embed="rId3"/>
          <a:stretch>
            <a:fillRect/>
          </a:stretch>
        </p:blipFill>
        <p:spPr>
          <a:xfrm>
            <a:off x="6118987" y="1714488"/>
            <a:ext cx="2584928" cy="3785944"/>
          </a:xfrm>
          <a:prstGeom prst="rect">
            <a:avLst/>
          </a:prstGeom>
        </p:spPr>
      </p:pic>
      <p:grpSp>
        <p:nvGrpSpPr>
          <p:cNvPr id="15" name="Groep 14"/>
          <p:cNvGrpSpPr/>
          <p:nvPr/>
        </p:nvGrpSpPr>
        <p:grpSpPr>
          <a:xfrm>
            <a:off x="7308304" y="1495412"/>
            <a:ext cx="288521" cy="1777096"/>
            <a:chOff x="7090262" y="3896354"/>
            <a:chExt cx="147842" cy="942649"/>
          </a:xfrm>
        </p:grpSpPr>
        <p:sp>
          <p:nvSpPr>
            <p:cNvPr id="16" name="Ovaal 15"/>
            <p:cNvSpPr/>
            <p:nvPr/>
          </p:nvSpPr>
          <p:spPr bwMode="auto">
            <a:xfrm>
              <a:off x="7185651" y="4209273"/>
              <a:ext cx="52453" cy="122678"/>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7" name="Ovaal 16"/>
            <p:cNvSpPr/>
            <p:nvPr/>
          </p:nvSpPr>
          <p:spPr bwMode="auto">
            <a:xfrm>
              <a:off x="7090262" y="4203696"/>
              <a:ext cx="47684" cy="122678"/>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8" name="Boog 17"/>
            <p:cNvSpPr/>
            <p:nvPr/>
          </p:nvSpPr>
          <p:spPr bwMode="auto">
            <a:xfrm rot="5400000">
              <a:off x="6690296" y="4320000"/>
              <a:ext cx="942649" cy="95358"/>
            </a:xfrm>
            <a:prstGeom prst="arc">
              <a:avLst>
                <a:gd name="adj1" fmla="val 13916115"/>
                <a:gd name="adj2" fmla="val 7887001"/>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grpSp>
    </p:spTree>
    <p:extLst>
      <p:ext uri="{BB962C8B-B14F-4D97-AF65-F5344CB8AC3E}">
        <p14:creationId xmlns:p14="http://schemas.microsoft.com/office/powerpoint/2010/main" val="274589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884097" y="2060847"/>
            <a:ext cx="904066" cy="504057"/>
          </a:xfrm>
        </p:spPr>
        <p:txBody>
          <a:bodyPr>
            <a:normAutofit fontScale="25000" lnSpcReduction="20000"/>
          </a:bodyPr>
          <a:lstStyle/>
          <a:p>
            <a:endParaRPr lang="nl-NL" dirty="0"/>
          </a:p>
          <a:p>
            <a:endParaRPr lang="nl-NL" dirty="0"/>
          </a:p>
          <a:p>
            <a:endParaRPr lang="nl-NL" dirty="0"/>
          </a:p>
          <a:p>
            <a:endParaRPr lang="nl-NL" dirty="0"/>
          </a:p>
          <a:p>
            <a:endParaRPr lang="nl-NL" dirty="0"/>
          </a:p>
          <a:p>
            <a:endParaRPr lang="nl-NL" dirty="0"/>
          </a:p>
          <a:p>
            <a:endParaRPr lang="nl-NL" dirty="0"/>
          </a:p>
          <a:p>
            <a:endParaRPr lang="nl-NL" dirty="0"/>
          </a:p>
          <a:p>
            <a:r>
              <a:rPr lang="nl-NL" dirty="0"/>
              <a:t> </a:t>
            </a:r>
            <a:endParaRPr lang="nl-NL" altLang="nl-NL" dirty="0">
              <a:solidFill>
                <a:srgbClr val="DC002B"/>
              </a:solidFill>
            </a:endParaRPr>
          </a:p>
          <a:p>
            <a:endParaRPr lang="nl-NL" dirty="0"/>
          </a:p>
        </p:txBody>
      </p:sp>
      <p:sp>
        <p:nvSpPr>
          <p:cNvPr id="3" name="Titel 2"/>
          <p:cNvSpPr>
            <a:spLocks noGrp="1"/>
          </p:cNvSpPr>
          <p:nvPr>
            <p:ph type="title"/>
          </p:nvPr>
        </p:nvSpPr>
        <p:spPr>
          <a:xfrm>
            <a:off x="7236296" y="71414"/>
            <a:ext cx="1479108" cy="1071570"/>
          </a:xfrm>
        </p:spPr>
        <p:txBody>
          <a:bodyPr/>
          <a:lstStyle/>
          <a:p>
            <a:r>
              <a:rPr lang="nl-NL" dirty="0"/>
              <a:t>  </a:t>
            </a:r>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pic>
        <p:nvPicPr>
          <p:cNvPr id="6" name="Picture 2" descr="C:\Users\MUDM\AppData\Local\Microsoft\Windows\Temporary Internet Files\Content.IE5\LDOTMMWY\paro-AL-blin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1700808"/>
            <a:ext cx="1151458" cy="3425524"/>
          </a:xfrm>
          <a:prstGeom prst="rect">
            <a:avLst/>
          </a:prstGeom>
          <a:noFill/>
          <a:extLst>
            <a:ext uri="{909E8E84-426E-40DD-AFC4-6F175D3DCCD1}">
              <a14:hiddenFill xmlns:a14="http://schemas.microsoft.com/office/drawing/2010/main">
                <a:solidFill>
                  <a:srgbClr val="FFFFFF"/>
                </a:solidFill>
              </a14:hiddenFill>
            </a:ext>
          </a:extLst>
        </p:spPr>
      </p:pic>
      <p:sp>
        <p:nvSpPr>
          <p:cNvPr id="7" name="Tijdelijke aanduiding voor dianummer 3"/>
          <p:cNvSpPr txBox="1">
            <a:spLocks/>
          </p:cNvSpPr>
          <p:nvPr/>
        </p:nvSpPr>
        <p:spPr>
          <a:xfrm>
            <a:off x="7884096" y="6193160"/>
            <a:ext cx="1143000" cy="304800"/>
          </a:xfrm>
          <a:prstGeom prst="rect">
            <a:avLst/>
          </a:prstGeom>
        </p:spPr>
        <p:txBody>
          <a:bodyPr vert="horz" lIns="91440" tIns="45720" rIns="91440" bIns="45720" rtlCol="0">
            <a:normAutofit fontScale="85000" lnSpcReduction="20000"/>
          </a:bodyPr>
          <a:lstStyle>
            <a:lvl1pPr marL="0" indent="0" algn="l" defTabSz="914400" rtl="0" eaLnBrk="1" latinLnBrk="0" hangingPunct="1">
              <a:spcBef>
                <a:spcPct val="20000"/>
              </a:spcBef>
              <a:buFont typeface="Arial" pitchFamily="34" charset="0"/>
              <a:buNone/>
              <a:defRPr sz="2000" b="0" kern="1200">
                <a:solidFill>
                  <a:schemeClr val="tx1"/>
                </a:solidFill>
                <a:latin typeface="+mn-lt"/>
                <a:ea typeface="+mn-ea"/>
                <a:cs typeface="+mn-cs"/>
              </a:defRPr>
            </a:lvl1pPr>
            <a:lvl2pPr marL="18097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2pPr>
            <a:lvl3pPr marL="361950"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3pPr>
            <a:lvl4pPr marL="54292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4pPr>
            <a:lvl5pPr marL="712788" indent="-169863"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nl-NL" altLang="nl-NL" dirty="0"/>
          </a:p>
        </p:txBody>
      </p:sp>
      <p:sp>
        <p:nvSpPr>
          <p:cNvPr id="8" name="Rectangle 2"/>
          <p:cNvSpPr txBox="1">
            <a:spLocks noChangeArrowheads="1"/>
          </p:cNvSpPr>
          <p:nvPr/>
        </p:nvSpPr>
        <p:spPr>
          <a:xfrm>
            <a:off x="719064" y="958"/>
            <a:ext cx="7772400" cy="533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solidFill>
                <a:latin typeface="+mj-lt"/>
                <a:ea typeface="+mj-ea"/>
                <a:cs typeface="+mj-cs"/>
              </a:defRPr>
            </a:lvl1pPr>
          </a:lstStyle>
          <a:p>
            <a:r>
              <a:rPr lang="nl-NL" altLang="nl-NL"/>
              <a:t>Kleurcodering hijsband</a:t>
            </a:r>
            <a:endParaRPr lang="nl-NL" altLang="nl-NL" dirty="0"/>
          </a:p>
        </p:txBody>
      </p:sp>
      <p:sp>
        <p:nvSpPr>
          <p:cNvPr id="9" name="Rectangle 3"/>
          <p:cNvSpPr txBox="1">
            <a:spLocks noChangeArrowheads="1"/>
          </p:cNvSpPr>
          <p:nvPr/>
        </p:nvSpPr>
        <p:spPr>
          <a:xfrm>
            <a:off x="215008" y="4930278"/>
            <a:ext cx="8964487" cy="1163017"/>
          </a:xfrm>
          <a:prstGeom prst="rect">
            <a:avLst/>
          </a:prstGeom>
        </p:spPr>
        <p:txBody>
          <a:bodyPr/>
          <a:lstStyle>
            <a:lvl1pPr marL="0" indent="0" algn="l" defTabSz="914400" rtl="0" eaLnBrk="1" latinLnBrk="0" hangingPunct="1">
              <a:spcBef>
                <a:spcPct val="20000"/>
              </a:spcBef>
              <a:buFont typeface="Arial" pitchFamily="34" charset="0"/>
              <a:buNone/>
              <a:defRPr sz="2000" b="0" kern="1200">
                <a:solidFill>
                  <a:schemeClr val="tx1"/>
                </a:solidFill>
                <a:latin typeface="+mn-lt"/>
                <a:ea typeface="+mn-ea"/>
                <a:cs typeface="+mn-cs"/>
              </a:defRPr>
            </a:lvl1pPr>
            <a:lvl2pPr marL="18097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2pPr>
            <a:lvl3pPr marL="361950"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3pPr>
            <a:lvl4pPr marL="54292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4pPr>
            <a:lvl5pPr marL="712788" indent="-169863"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altLang="nl-NL" i="1" dirty="0"/>
              <a:t>Let op: </a:t>
            </a:r>
            <a:br>
              <a:rPr lang="nl-NL" altLang="nl-NL" i="1" dirty="0"/>
            </a:br>
            <a:r>
              <a:rPr lang="nl-NL" altLang="nl-NL" i="1" dirty="0"/>
              <a:t>Banden worden voorzien van verschillende kleuren. Elke kleur heeft een aanduiding als werklast. Maar de werklast in kg op het label is bepalend!</a:t>
            </a:r>
          </a:p>
        </p:txBody>
      </p:sp>
      <p:graphicFrame>
        <p:nvGraphicFramePr>
          <p:cNvPr id="10" name="Tabel 9"/>
          <p:cNvGraphicFramePr>
            <a:graphicFrameLocks noGrp="1"/>
          </p:cNvGraphicFramePr>
          <p:nvPr>
            <p:extLst>
              <p:ext uri="{D42A27DB-BD31-4B8C-83A1-F6EECF244321}">
                <p14:modId xmlns:p14="http://schemas.microsoft.com/office/powerpoint/2010/main" val="1335290123"/>
              </p:ext>
            </p:extLst>
          </p:nvPr>
        </p:nvGraphicFramePr>
        <p:xfrm>
          <a:off x="683568" y="1340768"/>
          <a:ext cx="5220072" cy="3596640"/>
        </p:xfrm>
        <a:graphic>
          <a:graphicData uri="http://schemas.openxmlformats.org/drawingml/2006/table">
            <a:tbl>
              <a:tblPr firstRow="1" bandRow="1">
                <a:tableStyleId>{5C22544A-7EE6-4342-B048-85BDC9FD1C3A}</a:tableStyleId>
              </a:tblPr>
              <a:tblGrid>
                <a:gridCol w="2166260">
                  <a:extLst>
                    <a:ext uri="{9D8B030D-6E8A-4147-A177-3AD203B41FA5}">
                      <a16:colId xmlns:a16="http://schemas.microsoft.com/office/drawing/2014/main" val="20000"/>
                    </a:ext>
                  </a:extLst>
                </a:gridCol>
                <a:gridCol w="2166260">
                  <a:extLst>
                    <a:ext uri="{9D8B030D-6E8A-4147-A177-3AD203B41FA5}">
                      <a16:colId xmlns:a16="http://schemas.microsoft.com/office/drawing/2014/main" val="20001"/>
                    </a:ext>
                  </a:extLst>
                </a:gridCol>
                <a:gridCol w="887552">
                  <a:extLst>
                    <a:ext uri="{9D8B030D-6E8A-4147-A177-3AD203B41FA5}">
                      <a16:colId xmlns:a16="http://schemas.microsoft.com/office/drawing/2014/main" val="20002"/>
                    </a:ext>
                  </a:extLst>
                </a:gridCol>
              </a:tblGrid>
              <a:tr h="144016">
                <a:tc>
                  <a:txBody>
                    <a:bodyPr/>
                    <a:lstStyle/>
                    <a:p>
                      <a:pPr algn="ctr"/>
                      <a:r>
                        <a:rPr lang="nl-NL" dirty="0">
                          <a:solidFill>
                            <a:schemeClr val="tx1"/>
                          </a:solidFill>
                        </a:rPr>
                        <a:t>Kleur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nl-NL" dirty="0">
                          <a:solidFill>
                            <a:schemeClr val="tx1"/>
                          </a:solidFill>
                        </a:rPr>
                        <a:t>WLL [kg]</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nl-NL" dirty="0">
                          <a:solidFill>
                            <a:schemeClr val="tx1"/>
                          </a:solidFill>
                        </a:rPr>
                        <a:t>Lijnen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nl-NL"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7030A0"/>
                    </a:solidFill>
                  </a:tcPr>
                </a:tc>
                <a:tc>
                  <a:txBody>
                    <a:bodyPr/>
                    <a:lstStyle/>
                    <a:p>
                      <a:pPr algn="ctr"/>
                      <a:r>
                        <a:rPr lang="nl-NL" dirty="0"/>
                        <a:t>1000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nl-NL" dirty="0"/>
                        <a:t>1</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endParaRPr lang="nl-NL"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a:txBody>
                    <a:bodyPr/>
                    <a:lstStyle/>
                    <a:p>
                      <a:pPr algn="ctr"/>
                      <a:r>
                        <a:rPr lang="nl-NL" dirty="0"/>
                        <a:t>2000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nl-NL" dirty="0"/>
                        <a:t>2</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endParaRPr lang="nl-NL"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a:txBody>
                    <a:bodyPr/>
                    <a:lstStyle/>
                    <a:p>
                      <a:pPr algn="ctr"/>
                      <a:r>
                        <a:rPr lang="nl-NL" dirty="0"/>
                        <a:t>3000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nl-NL" dirty="0"/>
                        <a:t>3</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60608">
                <a:tc>
                  <a:txBody>
                    <a:bodyPr/>
                    <a:lstStyle/>
                    <a:p>
                      <a:endParaRPr lang="nl-NL"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nl-NL" dirty="0"/>
                        <a:t>4000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nl-NL" dirty="0"/>
                        <a:t>4</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60608">
                <a:tc>
                  <a:txBody>
                    <a:bodyPr/>
                    <a:lstStyle/>
                    <a:p>
                      <a:endParaRPr lang="nl-NL"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algn="ctr"/>
                      <a:r>
                        <a:rPr lang="nl-NL" dirty="0"/>
                        <a:t>5000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nl-NL" dirty="0"/>
                        <a:t>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endParaRPr lang="nl-NL"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D2222"/>
                    </a:solidFill>
                  </a:tcPr>
                </a:tc>
                <a:tc>
                  <a:txBody>
                    <a:bodyPr/>
                    <a:lstStyle/>
                    <a:p>
                      <a:pPr algn="ctr"/>
                      <a:r>
                        <a:rPr lang="nl-NL" dirty="0"/>
                        <a:t>6000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nl-NL" dirty="0"/>
                        <a:t>6</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endParaRPr lang="nl-NL"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66FF"/>
                    </a:solidFill>
                  </a:tcPr>
                </a:tc>
                <a:tc>
                  <a:txBody>
                    <a:bodyPr/>
                    <a:lstStyle/>
                    <a:p>
                      <a:pPr algn="ctr"/>
                      <a:r>
                        <a:rPr lang="nl-NL" dirty="0"/>
                        <a:t>8000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nl-NL" dirty="0"/>
                        <a:t>7</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endParaRPr lang="nl-NL"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a:txBody>
                    <a:bodyPr/>
                    <a:lstStyle/>
                    <a:p>
                      <a:pPr algn="ctr"/>
                      <a:r>
                        <a:rPr lang="nl-NL" dirty="0"/>
                        <a:t>10000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nl-NL" dirty="0"/>
                        <a:t>8</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11" name="Tekstvak 10"/>
          <p:cNvSpPr txBox="1"/>
          <p:nvPr/>
        </p:nvSpPr>
        <p:spPr>
          <a:xfrm>
            <a:off x="4930990" y="-12576"/>
            <a:ext cx="2410883" cy="523220"/>
          </a:xfrm>
          <a:prstGeom prst="rect">
            <a:avLst/>
          </a:prstGeom>
          <a:noFill/>
        </p:spPr>
        <p:txBody>
          <a:bodyPr wrap="square" rtlCol="0">
            <a:spAutoFit/>
          </a:bodyPr>
          <a:lstStyle/>
          <a:p>
            <a:pPr algn="r"/>
            <a:r>
              <a:rPr lang="nl-NL" sz="2800" b="1" dirty="0">
                <a:solidFill>
                  <a:schemeClr val="bg1"/>
                </a:solidFill>
              </a:rPr>
              <a:t>Lijnen</a:t>
            </a:r>
            <a:endParaRPr lang="nl-NL" b="1" dirty="0">
              <a:solidFill>
                <a:schemeClr val="bg1"/>
              </a:solidFill>
            </a:endParaRPr>
          </a:p>
        </p:txBody>
      </p:sp>
      <p:cxnSp>
        <p:nvCxnSpPr>
          <p:cNvPr id="12" name="Rechte verbindingslijn 11"/>
          <p:cNvCxnSpPr/>
          <p:nvPr/>
        </p:nvCxnSpPr>
        <p:spPr bwMode="auto">
          <a:xfrm>
            <a:off x="5374432" y="-12576"/>
            <a:ext cx="0" cy="46166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p:cNvCxnSpPr/>
          <p:nvPr/>
        </p:nvCxnSpPr>
        <p:spPr bwMode="auto">
          <a:xfrm>
            <a:off x="5526832" y="-12576"/>
            <a:ext cx="0" cy="46166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Rechte verbindingslijn 13"/>
          <p:cNvCxnSpPr/>
          <p:nvPr/>
        </p:nvCxnSpPr>
        <p:spPr bwMode="auto">
          <a:xfrm>
            <a:off x="5679232" y="-12576"/>
            <a:ext cx="0" cy="46166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p:cNvCxnSpPr/>
          <p:nvPr/>
        </p:nvCxnSpPr>
        <p:spPr bwMode="auto">
          <a:xfrm>
            <a:off x="5831632" y="-12576"/>
            <a:ext cx="0" cy="46166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Rechte verbindingslijn 15"/>
          <p:cNvCxnSpPr/>
          <p:nvPr/>
        </p:nvCxnSpPr>
        <p:spPr bwMode="auto">
          <a:xfrm>
            <a:off x="5984032" y="-12576"/>
            <a:ext cx="0" cy="46166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Rechte verbindingslijn 16"/>
          <p:cNvCxnSpPr/>
          <p:nvPr/>
        </p:nvCxnSpPr>
        <p:spPr bwMode="auto">
          <a:xfrm>
            <a:off x="6136432" y="-12576"/>
            <a:ext cx="0" cy="46166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66709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normAutofit fontScale="92500" lnSpcReduction="10000"/>
          </a:bodyPr>
          <a:lstStyle/>
          <a:p>
            <a:pPr lvl="1">
              <a:lnSpc>
                <a:spcPct val="150000"/>
              </a:lnSpc>
              <a:buClr>
                <a:srgbClr val="180F4B"/>
              </a:buClr>
            </a:pPr>
            <a:r>
              <a:rPr lang="nl-NL" altLang="nl-NL" dirty="0"/>
              <a:t>Ken de gebruiksaanwijzing en gebruiksvoorwaarden</a:t>
            </a:r>
          </a:p>
          <a:p>
            <a:pPr lvl="1">
              <a:lnSpc>
                <a:spcPct val="150000"/>
              </a:lnSpc>
              <a:buClr>
                <a:srgbClr val="180F4B"/>
              </a:buClr>
            </a:pPr>
            <a:r>
              <a:rPr lang="nl-NL" altLang="nl-NL" dirty="0"/>
              <a:t>Lees het label</a:t>
            </a:r>
          </a:p>
          <a:p>
            <a:pPr lvl="1">
              <a:lnSpc>
                <a:spcPct val="150000"/>
              </a:lnSpc>
              <a:buClr>
                <a:srgbClr val="180F4B"/>
              </a:buClr>
            </a:pPr>
            <a:r>
              <a:rPr lang="nl-NL" altLang="nl-NL" dirty="0"/>
              <a:t>Visuele controle hijsband: bij twijfel niet gebruiken</a:t>
            </a:r>
          </a:p>
          <a:p>
            <a:pPr lvl="1">
              <a:lnSpc>
                <a:spcPct val="150000"/>
              </a:lnSpc>
              <a:buClr>
                <a:srgbClr val="180F4B"/>
              </a:buClr>
            </a:pPr>
            <a:r>
              <a:rPr lang="nl-NL" altLang="nl-NL" dirty="0"/>
              <a:t>Afkeurcriteria in gebruiksaanwijzing zijn bepalend</a:t>
            </a:r>
          </a:p>
          <a:p>
            <a:pPr lvl="2">
              <a:lnSpc>
                <a:spcPct val="150000"/>
              </a:lnSpc>
              <a:buClr>
                <a:srgbClr val="180F4B"/>
              </a:buClr>
            </a:pPr>
            <a:r>
              <a:rPr lang="nl-NL" altLang="nl-NL" sz="1600" dirty="0"/>
              <a:t>Geen verkleuring, verontreiniging, weer, gaten of losse stiksels</a:t>
            </a:r>
          </a:p>
          <a:p>
            <a:pPr lvl="2">
              <a:lnSpc>
                <a:spcPct val="150000"/>
              </a:lnSpc>
              <a:buClr>
                <a:srgbClr val="180F4B"/>
              </a:buClr>
            </a:pPr>
            <a:r>
              <a:rPr lang="nl-NL" altLang="nl-NL" sz="1600" dirty="0"/>
              <a:t>Geen beschadiging of slijtage</a:t>
            </a:r>
          </a:p>
          <a:p>
            <a:pPr lvl="2">
              <a:lnSpc>
                <a:spcPct val="150000"/>
              </a:lnSpc>
              <a:buClr>
                <a:srgbClr val="180F4B"/>
              </a:buClr>
            </a:pPr>
            <a:r>
              <a:rPr lang="nl-NL" altLang="nl-NL" sz="1600" dirty="0"/>
              <a:t>Geen insnijdingen of beschadigingen van de buitenhoes </a:t>
            </a:r>
            <a:br>
              <a:rPr lang="nl-NL" altLang="nl-NL" sz="1600" dirty="0"/>
            </a:br>
            <a:endParaRPr lang="nl-NL" altLang="nl-NL" sz="1600" dirty="0"/>
          </a:p>
          <a:p>
            <a:pPr lvl="1">
              <a:lnSpc>
                <a:spcPct val="150000"/>
              </a:lnSpc>
              <a:buClr>
                <a:srgbClr val="180F4B"/>
              </a:buClr>
              <a:defRPr/>
            </a:pPr>
            <a:r>
              <a:rPr lang="nl-NL" altLang="nl-NL" dirty="0"/>
              <a:t>Vernietig afgekeurde hijsbanden</a:t>
            </a:r>
          </a:p>
          <a:p>
            <a:pPr lvl="1">
              <a:lnSpc>
                <a:spcPct val="150000"/>
              </a:lnSpc>
              <a:buClr>
                <a:srgbClr val="180F4B"/>
              </a:buClr>
              <a:defRPr/>
            </a:pPr>
            <a:r>
              <a:rPr lang="nl-NL" altLang="nl-NL" dirty="0"/>
              <a:t>Reparaties alleen laten uitvoeren door een deskundige</a:t>
            </a:r>
          </a:p>
          <a:p>
            <a:endParaRPr lang="nl-NL" dirty="0"/>
          </a:p>
        </p:txBody>
      </p:sp>
      <p:sp>
        <p:nvSpPr>
          <p:cNvPr id="3" name="Titel 2"/>
          <p:cNvSpPr>
            <a:spLocks noGrp="1"/>
          </p:cNvSpPr>
          <p:nvPr>
            <p:ph type="title"/>
          </p:nvPr>
        </p:nvSpPr>
        <p:spPr/>
        <p:txBody>
          <a:bodyPr/>
          <a:lstStyle/>
          <a:p>
            <a:r>
              <a:rPr lang="nl-NL" altLang="nl-NL" dirty="0"/>
              <a:t>Regels </a:t>
            </a:r>
            <a:r>
              <a:rPr lang="nl-NL" altLang="nl-NL" dirty="0" err="1"/>
              <a:t>v</a:t>
            </a:r>
            <a:r>
              <a:rPr lang="nl-NL" altLang="nl-NL" sz="2000" dirty="0" err="1"/>
              <a:t>ÓÓ</a:t>
            </a:r>
            <a:r>
              <a:rPr lang="nl-NL" altLang="nl-NL" dirty="0" err="1"/>
              <a:t>r</a:t>
            </a:r>
            <a:r>
              <a:rPr lang="nl-NL" altLang="nl-NL" dirty="0"/>
              <a:t> het gebruik</a:t>
            </a:r>
            <a:endParaRPr lang="nl-NL" dirty="0"/>
          </a:p>
        </p:txBody>
      </p:sp>
      <p:sp>
        <p:nvSpPr>
          <p:cNvPr id="4" name="Tijdelijke aanduiding voor dianummer 3"/>
          <p:cNvSpPr>
            <a:spLocks noGrp="1"/>
          </p:cNvSpPr>
          <p:nvPr>
            <p:ph type="sldNum" sz="quarter" idx="11"/>
          </p:nvPr>
        </p:nvSpPr>
        <p:spPr/>
        <p:txBody>
          <a:bodyPr/>
          <a:lstStyle/>
          <a:p>
            <a:r>
              <a:rPr lang="nl-NL" dirty="0"/>
              <a:t> </a:t>
            </a:r>
          </a:p>
        </p:txBody>
      </p:sp>
      <p:sp>
        <p:nvSpPr>
          <p:cNvPr id="5" name="Tijdelijke aanduiding voor voettekst 4"/>
          <p:cNvSpPr>
            <a:spLocks noGrp="1"/>
          </p:cNvSpPr>
          <p:nvPr>
            <p:ph type="ftr" sz="quarter" idx="12"/>
          </p:nvPr>
        </p:nvSpPr>
        <p:spPr/>
        <p:txBody>
          <a:bodyPr/>
          <a:lstStyle/>
          <a:p>
            <a:r>
              <a:rPr lang="nl-NL" dirty="0"/>
              <a:t> </a:t>
            </a:r>
          </a:p>
        </p:txBody>
      </p:sp>
    </p:spTree>
    <p:extLst>
      <p:ext uri="{BB962C8B-B14F-4D97-AF65-F5344CB8AC3E}">
        <p14:creationId xmlns:p14="http://schemas.microsoft.com/office/powerpoint/2010/main" val="202720536"/>
      </p:ext>
    </p:extLst>
  </p:cSld>
  <p:clrMapOvr>
    <a:masterClrMapping/>
  </p:clrMapOvr>
</p:sld>
</file>

<file path=ppt/theme/theme1.xml><?xml version="1.0" encoding="utf-8"?>
<a:theme xmlns:a="http://schemas.openxmlformats.org/drawingml/2006/main" name="arbouw-powerpoint-sjabloon">
  <a:themeElements>
    <a:clrScheme name="Aangepast 2">
      <a:dk1>
        <a:srgbClr val="180F4B"/>
      </a:dk1>
      <a:lt1>
        <a:srgbClr val="FFFFFF"/>
      </a:lt1>
      <a:dk2>
        <a:srgbClr val="DFDAE3"/>
      </a:dk2>
      <a:lt2>
        <a:srgbClr val="DFDAE3"/>
      </a:lt2>
      <a:accent1>
        <a:srgbClr val="DC002B"/>
      </a:accent1>
      <a:accent2>
        <a:srgbClr val="DC002B"/>
      </a:accent2>
      <a:accent3>
        <a:srgbClr val="DC002B"/>
      </a:accent3>
      <a:accent4>
        <a:srgbClr val="DC002B"/>
      </a:accent4>
      <a:accent5>
        <a:srgbClr val="DC002B"/>
      </a:accent5>
      <a:accent6>
        <a:srgbClr val="DC002B"/>
      </a:accent6>
      <a:hlink>
        <a:srgbClr val="DC002B"/>
      </a:hlink>
      <a:folHlink>
        <a:srgbClr val="000000"/>
      </a:folHlink>
    </a:clrScheme>
    <a:fontScheme name="Arbouw PP titel">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arbouw-powerpoint-sjabloon</Template>
  <TotalTime>92</TotalTime>
  <Words>2028</Words>
  <Application>Microsoft Office PowerPoint</Application>
  <PresentationFormat>Diavoorstelling (4:3)</PresentationFormat>
  <Paragraphs>277</Paragraphs>
  <Slides>16</Slides>
  <Notes>14</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16</vt:i4>
      </vt:variant>
    </vt:vector>
  </HeadingPairs>
  <TitlesOfParts>
    <vt:vector size="22" baseType="lpstr">
      <vt:lpstr>Arial</vt:lpstr>
      <vt:lpstr>Calibri</vt:lpstr>
      <vt:lpstr>Tahoma</vt:lpstr>
      <vt:lpstr>Times New Roman</vt:lpstr>
      <vt:lpstr>Wingdings</vt:lpstr>
      <vt:lpstr>arbouw-powerpoint-sjabloon</vt:lpstr>
      <vt:lpstr>Toolbox hijsbanden en rondstroppen</vt:lpstr>
      <vt:lpstr>Hijsbanden en rondstroppen</vt:lpstr>
      <vt:lpstr>Gebruiksaanwijzing</vt:lpstr>
      <vt:lpstr>Gevaren werken met hijsbanden</vt:lpstr>
      <vt:lpstr>Typen hijsbanden en rondstroppen</vt:lpstr>
      <vt:lpstr>Labels</vt:lpstr>
      <vt:lpstr>Hoe zwaar mag de last zijn?</vt:lpstr>
      <vt:lpstr>  </vt:lpstr>
      <vt:lpstr>Regels vÓÓr het gebruik</vt:lpstr>
      <vt:lpstr>Regels bij het aanslaan (1)</vt:lpstr>
      <vt:lpstr>Regels bij het aanslaan (2)</vt:lpstr>
      <vt:lpstr>Regels bij het hijsen en transporteren</vt:lpstr>
      <vt:lpstr>Opslag en onderhoud</vt:lpstr>
      <vt:lpstr>Hergebruik</vt:lpstr>
      <vt:lpstr> </vt:lpstr>
      <vt:lpstr>Tot slot</vt:lpstr>
    </vt:vector>
  </TitlesOfParts>
  <Company>Arbouw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Toolbox hijsbanden en rondstroppen</dc:title>
  <dc:creator>Edmondt Wijk</dc:creator>
  <cp:lastModifiedBy>Eric Soer</cp:lastModifiedBy>
  <cp:revision>9</cp:revision>
  <dcterms:created xsi:type="dcterms:W3CDTF">2016-05-26T06:27:08Z</dcterms:created>
  <dcterms:modified xsi:type="dcterms:W3CDTF">2018-06-30T16:14:12Z</dcterms:modified>
</cp:coreProperties>
</file>