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4" r:id="rId1"/>
  </p:sldMasterIdLst>
  <p:notesMasterIdLst>
    <p:notesMasterId r:id="rId14"/>
  </p:notesMasterIdLst>
  <p:handoutMasterIdLst>
    <p:handoutMasterId r:id="rId15"/>
  </p:handoutMasterIdLst>
  <p:sldIdLst>
    <p:sldId id="351" r:id="rId2"/>
    <p:sldId id="357" r:id="rId3"/>
    <p:sldId id="363" r:id="rId4"/>
    <p:sldId id="364" r:id="rId5"/>
    <p:sldId id="389" r:id="rId6"/>
    <p:sldId id="391" r:id="rId7"/>
    <p:sldId id="400" r:id="rId8"/>
    <p:sldId id="399" r:id="rId9"/>
    <p:sldId id="377" r:id="rId10"/>
    <p:sldId id="384" r:id="rId11"/>
    <p:sldId id="380" r:id="rId12"/>
    <p:sldId id="401" r:id="rId13"/>
  </p:sldIdLst>
  <p:sldSz cx="9144000" cy="6858000" type="screen4x3"/>
  <p:notesSz cx="6669088" cy="992663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B"/>
    <a:srgbClr val="180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6324" autoAdjust="0"/>
  </p:normalViewPr>
  <p:slideViewPr>
    <p:cSldViewPr>
      <p:cViewPr varScale="1">
        <p:scale>
          <a:sx n="62" d="100"/>
          <a:sy n="62" d="100"/>
        </p:scale>
        <p:origin x="15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722" y="53"/>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90665" cy="496412"/>
          </a:xfrm>
          <a:prstGeom prst="rect">
            <a:avLst/>
          </a:prstGeom>
        </p:spPr>
        <p:txBody>
          <a:bodyPr vert="horz" lIns="90955" tIns="45478" rIns="90955" bIns="45478"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sz="quarter" idx="1"/>
          </p:nvPr>
        </p:nvSpPr>
        <p:spPr>
          <a:xfrm>
            <a:off x="3776866" y="1"/>
            <a:ext cx="2890665" cy="496412"/>
          </a:xfrm>
          <a:prstGeom prst="rect">
            <a:avLst/>
          </a:prstGeom>
        </p:spPr>
        <p:txBody>
          <a:bodyPr vert="horz" lIns="90955" tIns="45478" rIns="90955" bIns="45478" rtlCol="0"/>
          <a:lstStyle>
            <a:lvl1pPr algn="r" fontAlgn="auto">
              <a:spcBef>
                <a:spcPts val="0"/>
              </a:spcBef>
              <a:spcAft>
                <a:spcPts val="0"/>
              </a:spcAft>
              <a:defRPr sz="1200">
                <a:latin typeface="+mn-lt"/>
                <a:cs typeface="+mn-cs"/>
              </a:defRPr>
            </a:lvl1pPr>
          </a:lstStyle>
          <a:p>
            <a:pPr>
              <a:defRPr/>
            </a:pPr>
            <a:fld id="{867F7202-FE34-4A32-9037-8C132C155AB7}" type="datetimeFigureOut">
              <a:rPr lang="nl-NL"/>
              <a:pPr>
                <a:defRPr/>
              </a:pPr>
              <a:t>30-6-2018</a:t>
            </a:fld>
            <a:endParaRPr lang="nl-NL" dirty="0"/>
          </a:p>
        </p:txBody>
      </p:sp>
      <p:sp>
        <p:nvSpPr>
          <p:cNvPr id="5" name="Tijdelijke aanduiding voor dianummer 4"/>
          <p:cNvSpPr>
            <a:spLocks noGrp="1"/>
          </p:cNvSpPr>
          <p:nvPr>
            <p:ph type="sldNum" sz="quarter" idx="3"/>
          </p:nvPr>
        </p:nvSpPr>
        <p:spPr>
          <a:xfrm>
            <a:off x="3776866" y="9428630"/>
            <a:ext cx="2890665" cy="496411"/>
          </a:xfrm>
          <a:prstGeom prst="rect">
            <a:avLst/>
          </a:prstGeom>
        </p:spPr>
        <p:txBody>
          <a:bodyPr vert="horz" lIns="90955" tIns="45478" rIns="90955" bIns="45478" rtlCol="0" anchor="b"/>
          <a:lstStyle>
            <a:lvl1pPr algn="r" fontAlgn="auto">
              <a:spcBef>
                <a:spcPts val="0"/>
              </a:spcBef>
              <a:spcAft>
                <a:spcPts val="0"/>
              </a:spcAft>
              <a:defRPr sz="1200">
                <a:latin typeface="+mn-lt"/>
                <a:cs typeface="+mn-cs"/>
              </a:defRPr>
            </a:lvl1pPr>
          </a:lstStyle>
          <a:p>
            <a:pPr>
              <a:defRPr/>
            </a:pPr>
            <a:fld id="{695D863E-F908-4F7C-B57C-31AEF47126D9}" type="slidenum">
              <a:rPr lang="nl-NL"/>
              <a:pPr>
                <a:defRPr/>
              </a:pPr>
              <a:t>‹nr.›</a:t>
            </a:fld>
            <a:endParaRPr lang="nl-NL" dirty="0"/>
          </a:p>
        </p:txBody>
      </p:sp>
    </p:spTree>
    <p:extLst>
      <p:ext uri="{BB962C8B-B14F-4D97-AF65-F5344CB8AC3E}">
        <p14:creationId xmlns:p14="http://schemas.microsoft.com/office/powerpoint/2010/main" val="180783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90665" cy="496412"/>
          </a:xfrm>
          <a:prstGeom prst="rect">
            <a:avLst/>
          </a:prstGeom>
        </p:spPr>
        <p:txBody>
          <a:bodyPr vert="horz" lIns="90955" tIns="45478" rIns="90955" bIns="45478"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776866" y="1"/>
            <a:ext cx="2890665" cy="496412"/>
          </a:xfrm>
          <a:prstGeom prst="rect">
            <a:avLst/>
          </a:prstGeom>
        </p:spPr>
        <p:txBody>
          <a:bodyPr vert="horz" lIns="90955" tIns="45478" rIns="90955" bIns="45478" rtlCol="0"/>
          <a:lstStyle>
            <a:lvl1pPr algn="r" fontAlgn="auto">
              <a:spcBef>
                <a:spcPts val="0"/>
              </a:spcBef>
              <a:spcAft>
                <a:spcPts val="0"/>
              </a:spcAft>
              <a:defRPr sz="1200">
                <a:latin typeface="+mn-lt"/>
                <a:cs typeface="+mn-cs"/>
              </a:defRPr>
            </a:lvl1pPr>
          </a:lstStyle>
          <a:p>
            <a:pPr>
              <a:defRPr/>
            </a:pPr>
            <a:fld id="{DFA81354-5CDD-4933-9856-6C2F5F025D43}" type="datetimeFigureOut">
              <a:rPr lang="nl-NL"/>
              <a:pPr>
                <a:defRPr/>
              </a:pPr>
              <a:t>30-6-2018</a:t>
            </a:fld>
            <a:endParaRPr lang="nl-NL" dirty="0"/>
          </a:p>
        </p:txBody>
      </p:sp>
      <p:sp>
        <p:nvSpPr>
          <p:cNvPr id="4" name="Tijdelijke aanduiding voor dia-afbeelding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0955" tIns="45478" rIns="90955" bIns="45478" rtlCol="0" anchor="ctr"/>
          <a:lstStyle/>
          <a:p>
            <a:pPr lvl="0"/>
            <a:endParaRPr lang="nl-NL" noProof="0" dirty="0"/>
          </a:p>
        </p:txBody>
      </p:sp>
      <p:sp>
        <p:nvSpPr>
          <p:cNvPr id="5" name="Tijdelijke aanduiding voor notities 4"/>
          <p:cNvSpPr>
            <a:spLocks noGrp="1"/>
          </p:cNvSpPr>
          <p:nvPr>
            <p:ph type="body" sz="quarter" idx="3"/>
          </p:nvPr>
        </p:nvSpPr>
        <p:spPr>
          <a:xfrm>
            <a:off x="666598" y="4715113"/>
            <a:ext cx="5335893" cy="4467706"/>
          </a:xfrm>
          <a:prstGeom prst="rect">
            <a:avLst/>
          </a:prstGeom>
        </p:spPr>
        <p:txBody>
          <a:bodyPr vert="horz" lIns="90955" tIns="45478" rIns="90955" bIns="45478"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630"/>
            <a:ext cx="2890665" cy="496411"/>
          </a:xfrm>
          <a:prstGeom prst="rect">
            <a:avLst/>
          </a:prstGeom>
        </p:spPr>
        <p:txBody>
          <a:bodyPr vert="horz" lIns="90955" tIns="45478" rIns="90955" bIns="45478" rtlCol="0" anchor="b"/>
          <a:lstStyle>
            <a:lvl1pPr algn="l" fontAlgn="auto">
              <a:spcBef>
                <a:spcPts val="0"/>
              </a:spcBef>
              <a:spcAft>
                <a:spcPts val="0"/>
              </a:spcAft>
              <a:defRPr sz="1200">
                <a:latin typeface="+mn-lt"/>
                <a:cs typeface="+mn-cs"/>
              </a:defRPr>
            </a:lvl1pPr>
          </a:lstStyle>
          <a:p>
            <a:pPr>
              <a:defRPr/>
            </a:pPr>
            <a:endParaRPr lang="nl-NL" dirty="0"/>
          </a:p>
        </p:txBody>
      </p:sp>
      <p:sp>
        <p:nvSpPr>
          <p:cNvPr id="7" name="Tijdelijke aanduiding voor dianummer 6"/>
          <p:cNvSpPr>
            <a:spLocks noGrp="1"/>
          </p:cNvSpPr>
          <p:nvPr>
            <p:ph type="sldNum" sz="quarter" idx="5"/>
          </p:nvPr>
        </p:nvSpPr>
        <p:spPr>
          <a:xfrm>
            <a:off x="3776866" y="9428630"/>
            <a:ext cx="2890665" cy="496411"/>
          </a:xfrm>
          <a:prstGeom prst="rect">
            <a:avLst/>
          </a:prstGeom>
        </p:spPr>
        <p:txBody>
          <a:bodyPr vert="horz" lIns="90955" tIns="45478" rIns="90955" bIns="45478" rtlCol="0" anchor="b"/>
          <a:lstStyle>
            <a:lvl1pPr algn="r" fontAlgn="auto">
              <a:spcBef>
                <a:spcPts val="0"/>
              </a:spcBef>
              <a:spcAft>
                <a:spcPts val="0"/>
              </a:spcAft>
              <a:defRPr sz="1200">
                <a:latin typeface="+mn-lt"/>
                <a:cs typeface="+mn-cs"/>
              </a:defRPr>
            </a:lvl1pPr>
          </a:lstStyle>
          <a:p>
            <a:pPr>
              <a:defRPr/>
            </a:pPr>
            <a:fld id="{47B55FB3-124A-4B7A-BAAF-DF2F1D3B1FB5}" type="slidenum">
              <a:rPr lang="nl-NL"/>
              <a:pPr>
                <a:defRPr/>
              </a:pPr>
              <a:t>‹nr.›</a:t>
            </a:fld>
            <a:endParaRPr lang="nl-NL" dirty="0"/>
          </a:p>
        </p:txBody>
      </p:sp>
    </p:spTree>
    <p:extLst>
      <p:ext uri="{BB962C8B-B14F-4D97-AF65-F5344CB8AC3E}">
        <p14:creationId xmlns:p14="http://schemas.microsoft.com/office/powerpoint/2010/main" val="2546977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433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a:t>Deze presentatie gaat over de risico’s van het werken hellende daken en de manieren om deze risico’s te verkleinen. De presentatie is algemeen. Gebruik waar mogelijk in de presentatie foto’s en voorbeelden uit de eigen praktijk, om de presentatie herkenbaarder te maken voor je werknemers.</a:t>
            </a:r>
          </a:p>
          <a:p>
            <a:pPr eaLnBrk="1" hangingPunct="1">
              <a:spcBef>
                <a:spcPct val="0"/>
              </a:spcBef>
            </a:pPr>
            <a:endParaRPr lang="nl-NL" dirty="0"/>
          </a:p>
        </p:txBody>
      </p:sp>
      <p:sp>
        <p:nvSpPr>
          <p:cNvPr id="1433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8B1A0D-CD0F-459C-BA0D-8DBD52D2261C}" type="slidenum">
              <a:rPr lang="nl-NL">
                <a:cs typeface="Arial" charset="0"/>
              </a:rPr>
              <a:pPr fontAlgn="base">
                <a:spcBef>
                  <a:spcPct val="0"/>
                </a:spcBef>
                <a:spcAft>
                  <a:spcPct val="0"/>
                </a:spcAft>
                <a:defRPr/>
              </a:pPr>
              <a:t>1</a:t>
            </a:fld>
            <a:endParaRPr lang="nl-NL" dirty="0">
              <a:cs typeface="Arial" charset="0"/>
            </a:endParaRPr>
          </a:p>
        </p:txBody>
      </p:sp>
    </p:spTree>
    <p:extLst>
      <p:ext uri="{BB962C8B-B14F-4D97-AF65-F5344CB8AC3E}">
        <p14:creationId xmlns:p14="http://schemas.microsoft.com/office/powerpoint/2010/main" val="161396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pPr>
              <a:defRPr/>
            </a:pPr>
            <a:fld id="{47B55FB3-124A-4B7A-BAAF-DF2F1D3B1FB5}" type="slidenum">
              <a:rPr lang="nl-NL" smtClean="0"/>
              <a:pPr>
                <a:defRPr/>
              </a:pPr>
              <a:t>10</a:t>
            </a:fld>
            <a:endParaRPr lang="nl-NL" dirty="0"/>
          </a:p>
        </p:txBody>
      </p:sp>
    </p:spTree>
    <p:extLst>
      <p:ext uri="{BB962C8B-B14F-4D97-AF65-F5344CB8AC3E}">
        <p14:creationId xmlns:p14="http://schemas.microsoft.com/office/powerpoint/2010/main" val="246335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68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a:t> </a:t>
            </a:r>
          </a:p>
        </p:txBody>
      </p:sp>
      <p:sp>
        <p:nvSpPr>
          <p:cNvPr id="3277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32E9D-DC21-4C6C-85F9-72F4B1555107}" type="slidenum">
              <a:rPr lang="nl-NL">
                <a:cs typeface="Arial" charset="0"/>
              </a:rPr>
              <a:pPr fontAlgn="base">
                <a:spcBef>
                  <a:spcPct val="0"/>
                </a:spcBef>
                <a:spcAft>
                  <a:spcPct val="0"/>
                </a:spcAft>
                <a:defRPr/>
              </a:pPr>
              <a:t>11</a:t>
            </a:fld>
            <a:endParaRPr lang="nl-NL" dirty="0">
              <a:cs typeface="Arial" charset="0"/>
            </a:endParaRPr>
          </a:p>
        </p:txBody>
      </p:sp>
    </p:spTree>
    <p:extLst>
      <p:ext uri="{BB962C8B-B14F-4D97-AF65-F5344CB8AC3E}">
        <p14:creationId xmlns:p14="http://schemas.microsoft.com/office/powerpoint/2010/main" val="44073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84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843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95C0F-8912-4CEB-9AE2-A5BEBB2E7C6B}" type="slidenum">
              <a:rPr lang="nl-NL">
                <a:cs typeface="Arial" charset="0"/>
              </a:rPr>
              <a:pPr fontAlgn="base">
                <a:spcBef>
                  <a:spcPct val="0"/>
                </a:spcBef>
                <a:spcAft>
                  <a:spcPct val="0"/>
                </a:spcAft>
                <a:defRPr/>
              </a:pPr>
              <a:t>2</a:t>
            </a:fld>
            <a:endParaRPr lang="nl-NL" dirty="0">
              <a:cs typeface="Arial" charset="0"/>
            </a:endParaRPr>
          </a:p>
        </p:txBody>
      </p:sp>
    </p:spTree>
    <p:extLst>
      <p:ext uri="{BB962C8B-B14F-4D97-AF65-F5344CB8AC3E}">
        <p14:creationId xmlns:p14="http://schemas.microsoft.com/office/powerpoint/2010/main" val="295808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63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err="1"/>
              <a:t>Bron</a:t>
            </a:r>
            <a:r>
              <a:rPr lang="en-US" sz="1200" dirty="0"/>
              <a:t>: http://www.112brabant.nl/news/11767-man-valt-van-dak-bij-bouwwerkzaamheden-in-asten/</a:t>
            </a:r>
            <a:endParaRPr lang="nl-NL" sz="1200" dirty="0"/>
          </a:p>
          <a:p>
            <a:pPr eaLnBrk="1" hangingPunct="1">
              <a:spcBef>
                <a:spcPct val="0"/>
              </a:spcBef>
            </a:pPr>
            <a:endParaRPr lang="nl-NL" dirty="0"/>
          </a:p>
        </p:txBody>
      </p:sp>
      <p:sp>
        <p:nvSpPr>
          <p:cNvPr id="1638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676D5-44BA-4D83-8A97-402409EEE7A5}" type="slidenum">
              <a:rPr lang="nl-NL">
                <a:cs typeface="Arial" charset="0"/>
              </a:rPr>
              <a:pPr fontAlgn="base">
                <a:spcBef>
                  <a:spcPct val="0"/>
                </a:spcBef>
                <a:spcAft>
                  <a:spcPct val="0"/>
                </a:spcAft>
                <a:defRPr/>
              </a:pPr>
              <a:t>3</a:t>
            </a:fld>
            <a:endParaRPr lang="nl-NL" dirty="0">
              <a:cs typeface="Arial" charset="0"/>
            </a:endParaRPr>
          </a:p>
        </p:txBody>
      </p:sp>
    </p:spTree>
    <p:extLst>
      <p:ext uri="{BB962C8B-B14F-4D97-AF65-F5344CB8AC3E}">
        <p14:creationId xmlns:p14="http://schemas.microsoft.com/office/powerpoint/2010/main" val="198142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86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a:t>Nadere toelichting: </a:t>
            </a:r>
          </a:p>
          <a:p>
            <a:pPr eaLnBrk="1" hangingPunct="1">
              <a:spcBef>
                <a:spcPct val="0"/>
              </a:spcBef>
            </a:pPr>
            <a:r>
              <a:rPr lang="nl-NL" dirty="0"/>
              <a:t>De hier genoemde cijfers zijn van Inspectie SZW.</a:t>
            </a:r>
          </a:p>
          <a:p>
            <a:pPr eaLnBrk="1" hangingPunct="1">
              <a:spcBef>
                <a:spcPct val="0"/>
              </a:spcBef>
            </a:pPr>
            <a:r>
              <a:rPr lang="nl-NL" dirty="0"/>
              <a:t>Het werkelijke aantal ongevallen en bijna ongevallen ligt uiteraard veel hoger, zeker als het “zwart werken” en privégebruik wordt meegerekend!</a:t>
            </a:r>
          </a:p>
        </p:txBody>
      </p:sp>
      <p:sp>
        <p:nvSpPr>
          <p:cNvPr id="2457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EDAFDC-2812-40C7-ACFC-657AA6002647}" type="slidenum">
              <a:rPr lang="nl-NL">
                <a:cs typeface="Arial" charset="0"/>
              </a:rPr>
              <a:pPr fontAlgn="base">
                <a:spcBef>
                  <a:spcPct val="0"/>
                </a:spcBef>
                <a:spcAft>
                  <a:spcPct val="0"/>
                </a:spcAft>
                <a:defRPr/>
              </a:pPr>
              <a:t>4</a:t>
            </a:fld>
            <a:endParaRPr lang="nl-NL" dirty="0">
              <a:cs typeface="Arial" charset="0"/>
            </a:endParaRPr>
          </a:p>
        </p:txBody>
      </p:sp>
    </p:spTree>
    <p:extLst>
      <p:ext uri="{BB962C8B-B14F-4D97-AF65-F5344CB8AC3E}">
        <p14:creationId xmlns:p14="http://schemas.microsoft.com/office/powerpoint/2010/main" val="47280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47B55FB3-124A-4B7A-BAAF-DF2F1D3B1FB5}" type="slidenum">
              <a:rPr lang="nl-NL" smtClean="0"/>
              <a:pPr>
                <a:defRPr/>
              </a:pPr>
              <a:t>5</a:t>
            </a:fld>
            <a:endParaRPr lang="nl-NL" dirty="0"/>
          </a:p>
        </p:txBody>
      </p:sp>
    </p:spTree>
    <p:extLst>
      <p:ext uri="{BB962C8B-B14F-4D97-AF65-F5344CB8AC3E}">
        <p14:creationId xmlns:p14="http://schemas.microsoft.com/office/powerpoint/2010/main" val="67223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 ladder staat bijvoorbeeld niet geborgd.</a:t>
            </a:r>
          </a:p>
        </p:txBody>
      </p:sp>
      <p:sp>
        <p:nvSpPr>
          <p:cNvPr id="4" name="Tijdelijke aanduiding voor dianummer 3"/>
          <p:cNvSpPr>
            <a:spLocks noGrp="1"/>
          </p:cNvSpPr>
          <p:nvPr>
            <p:ph type="sldNum" sz="quarter" idx="10"/>
          </p:nvPr>
        </p:nvSpPr>
        <p:spPr/>
        <p:txBody>
          <a:bodyPr/>
          <a:lstStyle/>
          <a:p>
            <a:pPr>
              <a:defRPr/>
            </a:pPr>
            <a:fld id="{47B55FB3-124A-4B7A-BAAF-DF2F1D3B1FB5}" type="slidenum">
              <a:rPr lang="nl-NL" smtClean="0"/>
              <a:pPr>
                <a:defRPr/>
              </a:pPr>
              <a:t>6</a:t>
            </a:fld>
            <a:endParaRPr lang="nl-NL" dirty="0"/>
          </a:p>
        </p:txBody>
      </p:sp>
    </p:spTree>
    <p:extLst>
      <p:ext uri="{BB962C8B-B14F-4D97-AF65-F5344CB8AC3E}">
        <p14:creationId xmlns:p14="http://schemas.microsoft.com/office/powerpoint/2010/main" val="330677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Bij de onderzochte ernstige ongevallen bleek dat van de circa 450 keer dat de randbeveiliging onvoldoende sterk was in ruim 270 gevallen de </a:t>
            </a:r>
            <a:r>
              <a:rPr lang="nl-NL" sz="1200" i="1" kern="1200" dirty="0">
                <a:solidFill>
                  <a:schemeClr val="tx1"/>
                </a:solidFill>
                <a:effectLst/>
                <a:latin typeface="+mn-lt"/>
                <a:ea typeface="+mn-ea"/>
                <a:cs typeface="+mn-cs"/>
              </a:rPr>
              <a:t>randbeveiliging ontbrak</a:t>
            </a:r>
            <a:r>
              <a:rPr lang="nl-NL" sz="1200" kern="1200" dirty="0">
                <a:solidFill>
                  <a:schemeClr val="tx1"/>
                </a:solidFill>
                <a:effectLst/>
                <a:latin typeface="+mn-lt"/>
                <a:ea typeface="+mn-ea"/>
                <a:cs typeface="+mn-cs"/>
              </a:rPr>
              <a:t> en in bijna 110 gevallen de </a:t>
            </a:r>
            <a:r>
              <a:rPr lang="nl-NL" sz="1200" i="1" kern="1200" dirty="0">
                <a:solidFill>
                  <a:schemeClr val="tx1"/>
                </a:solidFill>
                <a:effectLst/>
                <a:latin typeface="+mn-lt"/>
                <a:ea typeface="+mn-ea"/>
                <a:cs typeface="+mn-cs"/>
              </a:rPr>
              <a:t>randbeveiliging incompleet of onvoldoende</a:t>
            </a:r>
            <a:r>
              <a:rPr lang="nl-NL" sz="1200" kern="1200" dirty="0">
                <a:solidFill>
                  <a:schemeClr val="tx1"/>
                </a:solidFill>
                <a:effectLst/>
                <a:latin typeface="+mn-lt"/>
                <a:ea typeface="+mn-ea"/>
                <a:cs typeface="+mn-cs"/>
              </a:rPr>
              <a:t> was. Wellicht nog schokkender is dat in de resterende gevallen (bijna 70 maal) de </a:t>
            </a:r>
            <a:r>
              <a:rPr lang="nl-NL" sz="1200" i="1" kern="1200" dirty="0">
                <a:solidFill>
                  <a:schemeClr val="tx1"/>
                </a:solidFill>
                <a:effectLst/>
                <a:latin typeface="+mn-lt"/>
                <a:ea typeface="+mn-ea"/>
                <a:cs typeface="+mn-cs"/>
              </a:rPr>
              <a:t>randbeveiliging onklaar</a:t>
            </a:r>
            <a:r>
              <a:rPr lang="nl-NL" sz="1200" kern="1200" dirty="0">
                <a:solidFill>
                  <a:schemeClr val="tx1"/>
                </a:solidFill>
                <a:effectLst/>
                <a:latin typeface="+mn-lt"/>
                <a:ea typeface="+mn-ea"/>
                <a:cs typeface="+mn-cs"/>
              </a:rPr>
              <a:t> was gemaakt </a:t>
            </a:r>
            <a:r>
              <a:rPr lang="nl-NL" sz="1200" i="1" kern="1200" dirty="0">
                <a:solidFill>
                  <a:schemeClr val="tx1"/>
                </a:solidFill>
                <a:effectLst/>
                <a:latin typeface="+mn-lt"/>
                <a:ea typeface="+mn-ea"/>
                <a:cs typeface="+mn-cs"/>
              </a:rPr>
              <a:t>of verwijderd</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Hieruit blijkt het grote belang van regelmatige controle op de werkplekken (bijvoorbeeld met behulp van het instrument VI-bouw).</a:t>
            </a:r>
          </a:p>
          <a:p>
            <a:endParaRPr lang="en-GB" dirty="0"/>
          </a:p>
        </p:txBody>
      </p:sp>
      <p:sp>
        <p:nvSpPr>
          <p:cNvPr id="4" name="Tijdelijke aanduiding voor dianummer 3"/>
          <p:cNvSpPr>
            <a:spLocks noGrp="1"/>
          </p:cNvSpPr>
          <p:nvPr>
            <p:ph type="sldNum" sz="quarter" idx="10"/>
          </p:nvPr>
        </p:nvSpPr>
        <p:spPr/>
        <p:txBody>
          <a:bodyPr/>
          <a:lstStyle/>
          <a:p>
            <a:pPr>
              <a:defRPr/>
            </a:pPr>
            <a:fld id="{47B55FB3-124A-4B7A-BAAF-DF2F1D3B1FB5}" type="slidenum">
              <a:rPr lang="nl-NL" smtClean="0">
                <a:solidFill>
                  <a:prstClr val="black"/>
                </a:solidFill>
              </a:rPr>
              <a:pPr>
                <a:defRPr/>
              </a:pPr>
              <a:t>7</a:t>
            </a:fld>
            <a:endParaRPr lang="nl-NL" dirty="0">
              <a:solidFill>
                <a:prstClr val="black"/>
              </a:solidFill>
            </a:endParaRPr>
          </a:p>
        </p:txBody>
      </p:sp>
    </p:spTree>
    <p:extLst>
      <p:ext uri="{BB962C8B-B14F-4D97-AF65-F5344CB8AC3E}">
        <p14:creationId xmlns:p14="http://schemas.microsoft.com/office/powerpoint/2010/main" val="43684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07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z="1200" kern="1200" dirty="0">
              <a:solidFill>
                <a:schemeClr val="tx1"/>
              </a:solidFill>
              <a:effectLst/>
              <a:latin typeface="+mn-lt"/>
              <a:ea typeface="+mn-ea"/>
              <a:cs typeface="+mn-cs"/>
            </a:endParaRPr>
          </a:p>
        </p:txBody>
      </p:sp>
      <p:sp>
        <p:nvSpPr>
          <p:cNvPr id="2662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2AFBD8-8022-4E7D-9EC8-E9CAB4E7A719}" type="slidenum">
              <a:rPr lang="nl-NL">
                <a:cs typeface="Arial" charset="0"/>
              </a:rPr>
              <a:pPr fontAlgn="base">
                <a:spcBef>
                  <a:spcPct val="0"/>
                </a:spcBef>
                <a:spcAft>
                  <a:spcPct val="0"/>
                </a:spcAft>
                <a:defRPr/>
              </a:pPr>
              <a:t>8</a:t>
            </a:fld>
            <a:endParaRPr lang="nl-NL" dirty="0">
              <a:cs typeface="Arial" charset="0"/>
            </a:endParaRPr>
          </a:p>
        </p:txBody>
      </p:sp>
    </p:spTree>
    <p:extLst>
      <p:ext uri="{BB962C8B-B14F-4D97-AF65-F5344CB8AC3E}">
        <p14:creationId xmlns:p14="http://schemas.microsoft.com/office/powerpoint/2010/main" val="96434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07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2662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2AFBD8-8022-4E7D-9EC8-E9CAB4E7A719}" type="slidenum">
              <a:rPr lang="nl-NL">
                <a:cs typeface="Arial" charset="0"/>
              </a:rPr>
              <a:pPr fontAlgn="base">
                <a:spcBef>
                  <a:spcPct val="0"/>
                </a:spcBef>
                <a:spcAft>
                  <a:spcPct val="0"/>
                </a:spcAft>
                <a:defRPr/>
              </a:pPr>
              <a:t>9</a:t>
            </a:fld>
            <a:endParaRPr lang="nl-NL" dirty="0">
              <a:cs typeface="Arial" charset="0"/>
            </a:endParaRPr>
          </a:p>
        </p:txBody>
      </p:sp>
    </p:spTree>
    <p:extLst>
      <p:ext uri="{BB962C8B-B14F-4D97-AF65-F5344CB8AC3E}">
        <p14:creationId xmlns:p14="http://schemas.microsoft.com/office/powerpoint/2010/main" val="964344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dia">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71500" y="0"/>
            <a:ext cx="5000625" cy="1009650"/>
          </a:xfrm>
          <a:prstGeom prst="rect">
            <a:avLst/>
          </a:prstGeom>
          <a:noFill/>
          <a:ln w="9525">
            <a:noFill/>
            <a:miter lim="800000"/>
            <a:headEnd/>
            <a:tailEnd/>
          </a:ln>
        </p:spPr>
      </p:pic>
      <p:pic>
        <p:nvPicPr>
          <p:cNvPr id="6" name="Picture 2"/>
          <p:cNvPicPr>
            <a:picLocks noChangeAspect="1" noChangeArrowheads="1"/>
          </p:cNvPicPr>
          <p:nvPr userDrawn="1"/>
        </p:nvPicPr>
        <p:blipFill>
          <a:blip r:embed="rId2" cstate="print"/>
          <a:srcRect/>
          <a:stretch>
            <a:fillRect/>
          </a:stretch>
        </p:blipFill>
        <p:spPr bwMode="auto">
          <a:xfrm>
            <a:off x="571500" y="0"/>
            <a:ext cx="5000625" cy="1009650"/>
          </a:xfrm>
          <a:prstGeom prst="rect">
            <a:avLst/>
          </a:prstGeom>
          <a:noFill/>
          <a:ln w="9525">
            <a:noFill/>
            <a:miter lim="800000"/>
            <a:headEnd/>
            <a:tailEnd/>
          </a:ln>
        </p:spPr>
      </p:pic>
      <p:sp>
        <p:nvSpPr>
          <p:cNvPr id="7" name="Rechthoek 6"/>
          <p:cNvSpPr/>
          <p:nvPr userDrawn="1"/>
        </p:nvSpPr>
        <p:spPr>
          <a:xfrm>
            <a:off x="357188" y="6357938"/>
            <a:ext cx="2857500"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11" name="Tijdelijke aanduiding voor afbeelding 10"/>
          <p:cNvSpPr>
            <a:spLocks noGrp="1"/>
          </p:cNvSpPr>
          <p:nvPr>
            <p:ph type="pic" sz="quarter" idx="12"/>
          </p:nvPr>
        </p:nvSpPr>
        <p:spPr>
          <a:xfrm>
            <a:off x="-32" y="966553"/>
            <a:ext cx="9144000" cy="5391406"/>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500042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500042 h 5143500"/>
              <a:gd name="connsiteX0" fmla="*/ 0 w 9144000"/>
              <a:gd name="connsiteY0" fmla="*/ 500042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500042 h 5143500"/>
              <a:gd name="connsiteX0" fmla="*/ 0 w 9144000"/>
              <a:gd name="connsiteY0" fmla="*/ 500042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500042 h 5143500"/>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172933"/>
              <a:gd name="connsiteX1" fmla="*/ 9144000 w 9144000"/>
              <a:gd name="connsiteY1" fmla="*/ 29433 h 5172933"/>
              <a:gd name="connsiteX2" fmla="*/ 9144000 w 9144000"/>
              <a:gd name="connsiteY2" fmla="*/ 5172933 h 5172933"/>
              <a:gd name="connsiteX3" fmla="*/ 0 w 9144000"/>
              <a:gd name="connsiteY3" fmla="*/ 5172933 h 5172933"/>
              <a:gd name="connsiteX4" fmla="*/ 0 w 9144000"/>
              <a:gd name="connsiteY4" fmla="*/ 529475 h 5172933"/>
              <a:gd name="connsiteX0" fmla="*/ 0 w 9144000"/>
              <a:gd name="connsiteY0" fmla="*/ 529475 h 5530099"/>
              <a:gd name="connsiteX1" fmla="*/ 9144000 w 9144000"/>
              <a:gd name="connsiteY1" fmla="*/ 29433 h 5530099"/>
              <a:gd name="connsiteX2" fmla="*/ 9144000 w 9144000"/>
              <a:gd name="connsiteY2" fmla="*/ 5172933 h 5530099"/>
              <a:gd name="connsiteX3" fmla="*/ 0 w 9144000"/>
              <a:gd name="connsiteY3" fmla="*/ 5530099 h 5530099"/>
              <a:gd name="connsiteX4" fmla="*/ 0 w 9144000"/>
              <a:gd name="connsiteY4" fmla="*/ 529475 h 5530099"/>
              <a:gd name="connsiteX0" fmla="*/ 0 w 9144000"/>
              <a:gd name="connsiteY0" fmla="*/ 529475 h 5530099"/>
              <a:gd name="connsiteX1" fmla="*/ 9144000 w 9144000"/>
              <a:gd name="connsiteY1" fmla="*/ 29433 h 5530099"/>
              <a:gd name="connsiteX2" fmla="*/ 9144000 w 9144000"/>
              <a:gd name="connsiteY2" fmla="*/ 5530099 h 5530099"/>
              <a:gd name="connsiteX3" fmla="*/ 0 w 9144000"/>
              <a:gd name="connsiteY3" fmla="*/ 5530099 h 5530099"/>
              <a:gd name="connsiteX4" fmla="*/ 0 w 9144000"/>
              <a:gd name="connsiteY4" fmla="*/ 529475 h 553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30099">
                <a:moveTo>
                  <a:pt x="0" y="529475"/>
                </a:moveTo>
                <a:cubicBezTo>
                  <a:pt x="3857097" y="0"/>
                  <a:pt x="7679212" y="50624"/>
                  <a:pt x="9144000" y="29433"/>
                </a:cubicBezTo>
                <a:lnTo>
                  <a:pt x="9144000" y="5530099"/>
                </a:lnTo>
                <a:lnTo>
                  <a:pt x="0" y="5530099"/>
                </a:lnTo>
                <a:lnTo>
                  <a:pt x="0" y="529475"/>
                </a:lnTo>
                <a:close/>
              </a:path>
            </a:pathLst>
          </a:custGeom>
        </p:spPr>
        <p:txBody>
          <a:bodyPr rtlCol="0">
            <a:normAutofit/>
          </a:bodyPr>
          <a:lstStyle/>
          <a:p>
            <a:pPr lvl="0"/>
            <a:r>
              <a:rPr lang="nl-NL" noProof="0" dirty="0"/>
              <a:t>Klik op het pictogram als u een afbeelding wilt toevoegen</a:t>
            </a:r>
          </a:p>
        </p:txBody>
      </p:sp>
      <p:sp>
        <p:nvSpPr>
          <p:cNvPr id="2" name="Titel 1"/>
          <p:cNvSpPr>
            <a:spLocks noGrp="1"/>
          </p:cNvSpPr>
          <p:nvPr>
            <p:ph type="ctrTitle"/>
          </p:nvPr>
        </p:nvSpPr>
        <p:spPr>
          <a:xfrm>
            <a:off x="442938" y="2000240"/>
            <a:ext cx="8243862" cy="1470025"/>
          </a:xfrm>
        </p:spPr>
        <p:txBody>
          <a:bodyPr>
            <a:noAutofit/>
          </a:bodyPr>
          <a:lstStyle>
            <a:lvl1pPr>
              <a:defRPr sz="48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471486" y="5492789"/>
            <a:ext cx="8215314" cy="507979"/>
          </a:xfrm>
        </p:spPr>
        <p:txBody>
          <a:bodyPr>
            <a:norm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ard dia">
    <p:spTree>
      <p:nvGrpSpPr>
        <p:cNvPr id="1" name=""/>
        <p:cNvGrpSpPr/>
        <p:nvPr/>
      </p:nvGrpSpPr>
      <p:grpSpPr>
        <a:xfrm>
          <a:off x="0" y="0"/>
          <a:ext cx="0" cy="0"/>
          <a:chOff x="0" y="0"/>
          <a:chExt cx="0" cy="0"/>
        </a:xfrm>
      </p:grpSpPr>
      <p:sp>
        <p:nvSpPr>
          <p:cNvPr id="10" name="Tijdelijke aanduiding voor tekst 8"/>
          <p:cNvSpPr>
            <a:spLocks noGrp="1"/>
          </p:cNvSpPr>
          <p:nvPr>
            <p:ph type="body" sz="quarter" idx="10"/>
          </p:nvPr>
        </p:nvSpPr>
        <p:spPr>
          <a:xfrm>
            <a:off x="460495" y="1714488"/>
            <a:ext cx="8215313" cy="4429156"/>
          </a:xfrm>
        </p:spPr>
        <p:txBody>
          <a:bodyPr/>
          <a:lstStyle>
            <a:lvl4pPr marL="542925" indent="-180975">
              <a:defRPr/>
            </a:lvl4pPr>
            <a:lvl5pPr marL="712788" indent="-169863">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457200" y="71414"/>
            <a:ext cx="8258204" cy="1071570"/>
          </a:xfrm>
        </p:spPr>
        <p:txBody>
          <a:bodyPr/>
          <a:lstStyle/>
          <a:p>
            <a:r>
              <a:rPr lang="nl-NL"/>
              <a:t>Klik om de stijl te bewerken</a:t>
            </a:r>
            <a:endParaRPr lang="nl-NL" dirty="0"/>
          </a:p>
        </p:txBody>
      </p:sp>
      <p:sp>
        <p:nvSpPr>
          <p:cNvPr id="4" name="Tijdelijke aanduiding voor dianummer 4"/>
          <p:cNvSpPr>
            <a:spLocks noGrp="1"/>
          </p:cNvSpPr>
          <p:nvPr>
            <p:ph type="sldNum" sz="quarter" idx="11"/>
          </p:nvPr>
        </p:nvSpPr>
        <p:spPr>
          <a:xfrm>
            <a:off x="8320088" y="6362700"/>
            <a:ext cx="468312" cy="365125"/>
          </a:xfrm>
        </p:spPr>
        <p:txBody>
          <a:bodyPr/>
          <a:lstStyle>
            <a:lvl1pPr>
              <a:defRPr/>
            </a:lvl1pPr>
          </a:lstStyle>
          <a:p>
            <a:pPr>
              <a:defRPr/>
            </a:pPr>
            <a:fld id="{7099966A-0381-433F-876D-55CA42852C90}" type="slidenum">
              <a:rPr lang="nl-NL"/>
              <a:pPr>
                <a:defRPr/>
              </a:pPr>
              <a:t>‹nr.›</a:t>
            </a:fld>
            <a:endParaRPr lang="nl-NL" dirty="0"/>
          </a:p>
        </p:txBody>
      </p:sp>
      <p:sp>
        <p:nvSpPr>
          <p:cNvPr id="5" name="Tijdelijke aanduiding voor voettekst 5"/>
          <p:cNvSpPr>
            <a:spLocks noGrp="1"/>
          </p:cNvSpPr>
          <p:nvPr>
            <p:ph type="ftr" sz="quarter" idx="12"/>
          </p:nvPr>
        </p:nvSpPr>
        <p:spPr/>
        <p:txBody>
          <a:bodyPr/>
          <a:lstStyle>
            <a:lvl1pPr>
              <a:defRPr/>
            </a:lvl1pPr>
          </a:lstStyle>
          <a:p>
            <a:pPr>
              <a:defRPr/>
            </a:pP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laatjes, tabellen, grafiek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ianummer 4"/>
          <p:cNvSpPr>
            <a:spLocks noGrp="1"/>
          </p:cNvSpPr>
          <p:nvPr>
            <p:ph type="sldNum" sz="quarter" idx="10"/>
          </p:nvPr>
        </p:nvSpPr>
        <p:spPr>
          <a:xfrm>
            <a:off x="8320088" y="6362700"/>
            <a:ext cx="468312" cy="365125"/>
          </a:xfrm>
        </p:spPr>
        <p:txBody>
          <a:bodyPr/>
          <a:lstStyle>
            <a:lvl1pPr>
              <a:defRPr/>
            </a:lvl1pPr>
          </a:lstStyle>
          <a:p>
            <a:pPr>
              <a:defRPr/>
            </a:pPr>
            <a:fld id="{01B7A557-A6E9-4B7D-9F92-03881E63D3DB}" type="slidenum">
              <a:rPr lang="nl-NL"/>
              <a:pPr>
                <a:defRPr/>
              </a:pPr>
              <a:t>‹nr.›</a:t>
            </a:fld>
            <a:endParaRPr lang="nl-NL" dirty="0"/>
          </a:p>
        </p:txBody>
      </p:sp>
      <p:sp>
        <p:nvSpPr>
          <p:cNvPr id="4" name="Tijdelijke aanduiding voor voettekst 5"/>
          <p:cNvSpPr>
            <a:spLocks noGrp="1"/>
          </p:cNvSpPr>
          <p:nvPr>
            <p:ph type="ftr" sz="quarter" idx="11"/>
          </p:nvPr>
        </p:nvSpPr>
        <p:spPr/>
        <p:txBody>
          <a:bodyPr/>
          <a:lstStyle>
            <a:lvl1pPr>
              <a:defRPr/>
            </a:lvl1pPr>
          </a:lstStyle>
          <a:p>
            <a:pPr>
              <a:defRPr/>
            </a:pP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 en 1 fot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7" name="Tijdelijke aanduiding voor afbeelding 9"/>
          <p:cNvSpPr>
            <a:spLocks noGrp="1"/>
          </p:cNvSpPr>
          <p:nvPr>
            <p:ph type="pic" sz="quarter" idx="12"/>
          </p:nvPr>
        </p:nvSpPr>
        <p:spPr>
          <a:xfrm>
            <a:off x="4754443" y="1428736"/>
            <a:ext cx="3950079" cy="465969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473368 h 4659699"/>
              <a:gd name="connsiteX4" fmla="*/ 0 w 3929062"/>
              <a:gd name="connsiteY4" fmla="*/ 4659699 h 4659699"/>
              <a:gd name="connsiteX5" fmla="*/ 0 w 3929062"/>
              <a:gd name="connsiteY5" fmla="*/ 87753 h 4659699"/>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259006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616172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557254 w 3929062"/>
              <a:gd name="connsiteY3" fmla="*/ 4222767 h 4659699"/>
              <a:gd name="connsiteX4" fmla="*/ 0 w 3929062"/>
              <a:gd name="connsiteY4" fmla="*/ 4659699 h 4659699"/>
              <a:gd name="connsiteX5" fmla="*/ 0 w 3929062"/>
              <a:gd name="connsiteY5" fmla="*/ 87753 h 4659699"/>
              <a:gd name="connsiteX0" fmla="*/ 0 w 3950079"/>
              <a:gd name="connsiteY0" fmla="*/ 87753 h 4659699"/>
              <a:gd name="connsiteX1" fmla="*/ 3929062 w 3950079"/>
              <a:gd name="connsiteY1" fmla="*/ 16339 h 4659699"/>
              <a:gd name="connsiteX2" fmla="*/ 3929062 w 3950079"/>
              <a:gd name="connsiteY2" fmla="*/ 2016589 h 4659699"/>
              <a:gd name="connsiteX3" fmla="*/ 3946645 w 3950079"/>
              <a:gd name="connsiteY3" fmla="*/ 4650380 h 4659699"/>
              <a:gd name="connsiteX4" fmla="*/ 0 w 3950079"/>
              <a:gd name="connsiteY4" fmla="*/ 4659699 h 4659699"/>
              <a:gd name="connsiteX5" fmla="*/ 0 w 3950079"/>
              <a:gd name="connsiteY5" fmla="*/ 87753 h 46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079" h="4659699">
                <a:moveTo>
                  <a:pt x="0" y="87753"/>
                </a:moveTo>
                <a:cubicBezTo>
                  <a:pt x="1355925" y="0"/>
                  <a:pt x="2618765" y="21880"/>
                  <a:pt x="3929062" y="16339"/>
                </a:cubicBezTo>
                <a:lnTo>
                  <a:pt x="3929062" y="2016589"/>
                </a:lnTo>
                <a:cubicBezTo>
                  <a:pt x="3925628" y="2835515"/>
                  <a:pt x="3950079" y="3831454"/>
                  <a:pt x="3946645" y="4650380"/>
                </a:cubicBezTo>
                <a:lnTo>
                  <a:pt x="0" y="4659699"/>
                </a:lnTo>
                <a:lnTo>
                  <a:pt x="0" y="87753"/>
                </a:lnTo>
                <a:close/>
              </a:path>
            </a:pathLst>
          </a:custGeom>
        </p:spPr>
        <p:txBody>
          <a:bodyPr rtlCol="0">
            <a:normAutofit/>
          </a:bodyPr>
          <a:lstStyle/>
          <a:p>
            <a:pPr lvl="0"/>
            <a:r>
              <a:rPr lang="nl-NL" noProof="0" dirty="0"/>
              <a:t>Klik op het pictogram als u een afbeelding wilt toevoegen</a:t>
            </a:r>
          </a:p>
        </p:txBody>
      </p:sp>
      <p:sp>
        <p:nvSpPr>
          <p:cNvPr id="10" name="Tijdelijke aanduiding voor tekst 13"/>
          <p:cNvSpPr>
            <a:spLocks noGrp="1"/>
          </p:cNvSpPr>
          <p:nvPr>
            <p:ph type="body" sz="quarter" idx="14"/>
          </p:nvPr>
        </p:nvSpPr>
        <p:spPr>
          <a:xfrm>
            <a:off x="457530" y="1714488"/>
            <a:ext cx="4000500" cy="442915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6"/>
          <p:cNvSpPr>
            <a:spLocks noGrp="1"/>
          </p:cNvSpPr>
          <p:nvPr>
            <p:ph type="ftr" sz="quarter" idx="15"/>
          </p:nvPr>
        </p:nvSpPr>
        <p:spPr/>
        <p:txBody>
          <a:bodyPr/>
          <a:lstStyle>
            <a:lvl1pPr>
              <a:defRPr/>
            </a:lvl1pPr>
          </a:lstStyle>
          <a:p>
            <a:pPr>
              <a:defRPr/>
            </a:pPr>
            <a:endParaRPr lang="nl-NL" dirty="0"/>
          </a:p>
        </p:txBody>
      </p:sp>
      <p:sp>
        <p:nvSpPr>
          <p:cNvPr id="6" name="Tijdelijke aanduiding voor dianummer 8"/>
          <p:cNvSpPr>
            <a:spLocks noGrp="1"/>
          </p:cNvSpPr>
          <p:nvPr>
            <p:ph type="sldNum" sz="quarter" idx="16"/>
          </p:nvPr>
        </p:nvSpPr>
        <p:spPr/>
        <p:txBody>
          <a:bodyPr/>
          <a:lstStyle>
            <a:lvl1pPr>
              <a:defRPr/>
            </a:lvl1pPr>
          </a:lstStyle>
          <a:p>
            <a:pPr>
              <a:defRPr/>
            </a:pPr>
            <a:fld id="{63127B37-A5E3-4D69-A66F-40F64CA96F0D}" type="slidenum">
              <a:rPr lang="nl-NL"/>
              <a:pPr>
                <a:defRPr/>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 en 2 fot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0" name="Tijdelijke aanduiding voor afbeelding 9"/>
          <p:cNvSpPr>
            <a:spLocks noGrp="1"/>
          </p:cNvSpPr>
          <p:nvPr>
            <p:ph type="pic" sz="quarter" idx="12"/>
          </p:nvPr>
        </p:nvSpPr>
        <p:spPr>
          <a:xfrm>
            <a:off x="4754443" y="1428736"/>
            <a:ext cx="3929062" cy="201658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062" h="2016589">
                <a:moveTo>
                  <a:pt x="0" y="87753"/>
                </a:moveTo>
                <a:cubicBezTo>
                  <a:pt x="1355925" y="0"/>
                  <a:pt x="2618765" y="21880"/>
                  <a:pt x="3929062" y="16339"/>
                </a:cubicBezTo>
                <a:lnTo>
                  <a:pt x="3929062" y="2016589"/>
                </a:lnTo>
                <a:lnTo>
                  <a:pt x="0" y="2016589"/>
                </a:lnTo>
                <a:lnTo>
                  <a:pt x="0" y="87753"/>
                </a:lnTo>
                <a:close/>
              </a:path>
            </a:pathLst>
          </a:custGeom>
        </p:spPr>
        <p:txBody>
          <a:bodyPr rtlCol="0">
            <a:normAutofit/>
          </a:bodyPr>
          <a:lstStyle/>
          <a:p>
            <a:pPr lvl="0"/>
            <a:r>
              <a:rPr lang="nl-NL" noProof="0" dirty="0"/>
              <a:t>Klik op het pictogram als u een afbeelding wilt toevoegen</a:t>
            </a:r>
          </a:p>
        </p:txBody>
      </p:sp>
      <p:sp>
        <p:nvSpPr>
          <p:cNvPr id="15" name="Tijdelijke aanduiding voor tekst 13"/>
          <p:cNvSpPr>
            <a:spLocks noGrp="1"/>
          </p:cNvSpPr>
          <p:nvPr>
            <p:ph type="body" sz="quarter" idx="14"/>
          </p:nvPr>
        </p:nvSpPr>
        <p:spPr>
          <a:xfrm>
            <a:off x="457530" y="1714517"/>
            <a:ext cx="4000500" cy="442912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afbeelding 15"/>
          <p:cNvSpPr>
            <a:spLocks noGrp="1"/>
          </p:cNvSpPr>
          <p:nvPr>
            <p:ph type="pic" sz="quarter" idx="15"/>
          </p:nvPr>
        </p:nvSpPr>
        <p:spPr>
          <a:xfrm>
            <a:off x="4765075" y="3857628"/>
            <a:ext cx="3929063" cy="2214582"/>
          </a:xfrm>
        </p:spPr>
        <p:txBody>
          <a:bodyPr rtlCol="0">
            <a:normAutofit/>
          </a:bodyPr>
          <a:lstStyle/>
          <a:p>
            <a:pPr lvl="0"/>
            <a:r>
              <a:rPr lang="nl-NL" noProof="0" dirty="0"/>
              <a:t>Klik op het pictogram als u een afbeelding wilt toevoegen</a:t>
            </a:r>
          </a:p>
        </p:txBody>
      </p:sp>
      <p:sp>
        <p:nvSpPr>
          <p:cNvPr id="6" name="Tijdelijke aanduiding voor voettekst 6"/>
          <p:cNvSpPr>
            <a:spLocks noGrp="1"/>
          </p:cNvSpPr>
          <p:nvPr>
            <p:ph type="ftr" sz="quarter" idx="16"/>
          </p:nvPr>
        </p:nvSpPr>
        <p:spPr/>
        <p:txBody>
          <a:bodyPr/>
          <a:lstStyle>
            <a:lvl1pPr>
              <a:defRPr/>
            </a:lvl1pPr>
          </a:lstStyle>
          <a:p>
            <a:pPr>
              <a:defRPr/>
            </a:pPr>
            <a:endParaRPr lang="nl-NL" dirty="0"/>
          </a:p>
        </p:txBody>
      </p:sp>
      <p:sp>
        <p:nvSpPr>
          <p:cNvPr id="7" name="Tijdelijke aanduiding voor dianummer 8"/>
          <p:cNvSpPr>
            <a:spLocks noGrp="1"/>
          </p:cNvSpPr>
          <p:nvPr>
            <p:ph type="sldNum" sz="quarter" idx="17"/>
          </p:nvPr>
        </p:nvSpPr>
        <p:spPr/>
        <p:txBody>
          <a:bodyPr/>
          <a:lstStyle>
            <a:lvl1pPr>
              <a:defRPr/>
            </a:lvl1pPr>
          </a:lstStyle>
          <a:p>
            <a:pPr>
              <a:defRPr/>
            </a:pPr>
            <a:fld id="{A35EDE1C-6BC7-439F-82AA-3E583B1CABD8}" type="slidenum">
              <a:rPr lang="nl-NL"/>
              <a:pPr>
                <a:defRPr/>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fot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8" name="Tijdelijke aanduiding voor afbeelding 9"/>
          <p:cNvSpPr>
            <a:spLocks noGrp="1"/>
          </p:cNvSpPr>
          <p:nvPr>
            <p:ph type="pic" sz="quarter" idx="13"/>
          </p:nvPr>
        </p:nvSpPr>
        <p:spPr>
          <a:xfrm>
            <a:off x="488889" y="1428737"/>
            <a:ext cx="8213215" cy="4702226"/>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500018 h 4457029"/>
              <a:gd name="connsiteX1" fmla="*/ 3929062 w 3929062"/>
              <a:gd name="connsiteY1" fmla="*/ 0 h 4457029"/>
              <a:gd name="connsiteX2" fmla="*/ 3929062 w 3929062"/>
              <a:gd name="connsiteY2" fmla="*/ 2000250 h 4457029"/>
              <a:gd name="connsiteX3" fmla="*/ 3918761 w 3929062"/>
              <a:gd name="connsiteY3" fmla="*/ 4457029 h 4457029"/>
              <a:gd name="connsiteX4" fmla="*/ 0 w 3929062"/>
              <a:gd name="connsiteY4" fmla="*/ 4429070 h 4457029"/>
              <a:gd name="connsiteX5" fmla="*/ 0 w 3929062"/>
              <a:gd name="connsiteY5" fmla="*/ 500018 h 4457029"/>
              <a:gd name="connsiteX0" fmla="*/ 0 w 3929062"/>
              <a:gd name="connsiteY0" fmla="*/ 357166 h 4314177"/>
              <a:gd name="connsiteX1" fmla="*/ 3929062 w 3929062"/>
              <a:gd name="connsiteY1" fmla="*/ 0 h 4314177"/>
              <a:gd name="connsiteX2" fmla="*/ 3929062 w 3929062"/>
              <a:gd name="connsiteY2" fmla="*/ 1857398 h 4314177"/>
              <a:gd name="connsiteX3" fmla="*/ 3918761 w 3929062"/>
              <a:gd name="connsiteY3" fmla="*/ 4314177 h 4314177"/>
              <a:gd name="connsiteX4" fmla="*/ 0 w 3929062"/>
              <a:gd name="connsiteY4" fmla="*/ 4286218 h 4314177"/>
              <a:gd name="connsiteX5" fmla="*/ 0 w 3929062"/>
              <a:gd name="connsiteY5" fmla="*/ 357166 h 4314177"/>
              <a:gd name="connsiteX0" fmla="*/ 0 w 3930332"/>
              <a:gd name="connsiteY0" fmla="*/ 309463 h 4314177"/>
              <a:gd name="connsiteX1" fmla="*/ 3930332 w 3930332"/>
              <a:gd name="connsiteY1" fmla="*/ 0 h 4314177"/>
              <a:gd name="connsiteX2" fmla="*/ 3930332 w 3930332"/>
              <a:gd name="connsiteY2" fmla="*/ 1857398 h 4314177"/>
              <a:gd name="connsiteX3" fmla="*/ 3920031 w 3930332"/>
              <a:gd name="connsiteY3" fmla="*/ 4314177 h 4314177"/>
              <a:gd name="connsiteX4" fmla="*/ 1270 w 3930332"/>
              <a:gd name="connsiteY4" fmla="*/ 4286218 h 4314177"/>
              <a:gd name="connsiteX5" fmla="*/ 0 w 3930332"/>
              <a:gd name="connsiteY5" fmla="*/ 309463 h 4314177"/>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8155014"/>
              <a:gd name="connsiteY0" fmla="*/ 480927 h 4485641"/>
              <a:gd name="connsiteX1" fmla="*/ 8155014 w 8155014"/>
              <a:gd name="connsiteY1" fmla="*/ 0 h 4485641"/>
              <a:gd name="connsiteX2" fmla="*/ 3930332 w 8155014"/>
              <a:gd name="connsiteY2" fmla="*/ 2028862 h 4485641"/>
              <a:gd name="connsiteX3" fmla="*/ 392003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392003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5014"/>
              <a:gd name="connsiteY0" fmla="*/ 480927 h 4485641"/>
              <a:gd name="connsiteX1" fmla="*/ 8155014 w 8155014"/>
              <a:gd name="connsiteY1" fmla="*/ 0 h 4485641"/>
              <a:gd name="connsiteX2" fmla="*/ 8145142 w 8155014"/>
              <a:gd name="connsiteY2" fmla="*/ 2028862 h 4485641"/>
              <a:gd name="connsiteX3" fmla="*/ 8134841 w 8155014"/>
              <a:gd name="connsiteY3" fmla="*/ 4485641 h 4485641"/>
              <a:gd name="connsiteX4" fmla="*/ 1270 w 8155014"/>
              <a:gd name="connsiteY4" fmla="*/ 4457682 h 4485641"/>
              <a:gd name="connsiteX5" fmla="*/ 0 w 8155014"/>
              <a:gd name="connsiteY5" fmla="*/ 480927 h 4485641"/>
              <a:gd name="connsiteX0" fmla="*/ 0 w 8159748"/>
              <a:gd name="connsiteY0" fmla="*/ 452340 h 4457054"/>
              <a:gd name="connsiteX1" fmla="*/ 8159748 w 8159748"/>
              <a:gd name="connsiteY1" fmla="*/ 0 h 4457054"/>
              <a:gd name="connsiteX2" fmla="*/ 8145142 w 8159748"/>
              <a:gd name="connsiteY2" fmla="*/ 2000275 h 4457054"/>
              <a:gd name="connsiteX3" fmla="*/ 8134841 w 8159748"/>
              <a:gd name="connsiteY3" fmla="*/ 4457054 h 4457054"/>
              <a:gd name="connsiteX4" fmla="*/ 1270 w 8159748"/>
              <a:gd name="connsiteY4" fmla="*/ 4429095 h 4457054"/>
              <a:gd name="connsiteX5" fmla="*/ 0 w 8159748"/>
              <a:gd name="connsiteY5" fmla="*/ 452340 h 4457054"/>
              <a:gd name="connsiteX0" fmla="*/ 0 w 8159748"/>
              <a:gd name="connsiteY0" fmla="*/ 452340 h 4457054"/>
              <a:gd name="connsiteX1" fmla="*/ 8159748 w 8159748"/>
              <a:gd name="connsiteY1" fmla="*/ 0 h 4457054"/>
              <a:gd name="connsiteX2" fmla="*/ 8145142 w 8159748"/>
              <a:gd name="connsiteY2" fmla="*/ 2000275 h 4457054"/>
              <a:gd name="connsiteX3" fmla="*/ 8134841 w 8159748"/>
              <a:gd name="connsiteY3" fmla="*/ 4457054 h 4457054"/>
              <a:gd name="connsiteX4" fmla="*/ 1270 w 8159748"/>
              <a:gd name="connsiteY4" fmla="*/ 4429095 h 4457054"/>
              <a:gd name="connsiteX5" fmla="*/ 0 w 8159748"/>
              <a:gd name="connsiteY5" fmla="*/ 452340 h 4457054"/>
              <a:gd name="connsiteX0" fmla="*/ 0 w 8159748"/>
              <a:gd name="connsiteY0" fmla="*/ 452340 h 4643385"/>
              <a:gd name="connsiteX1" fmla="*/ 8159748 w 8159748"/>
              <a:gd name="connsiteY1" fmla="*/ 0 h 4643385"/>
              <a:gd name="connsiteX2" fmla="*/ 8145142 w 8159748"/>
              <a:gd name="connsiteY2" fmla="*/ 2000275 h 4643385"/>
              <a:gd name="connsiteX3" fmla="*/ 8134841 w 8159748"/>
              <a:gd name="connsiteY3" fmla="*/ 4457054 h 4643385"/>
              <a:gd name="connsiteX4" fmla="*/ 1270 w 8159748"/>
              <a:gd name="connsiteY4" fmla="*/ 4643385 h 4643385"/>
              <a:gd name="connsiteX5" fmla="*/ 0 w 8159748"/>
              <a:gd name="connsiteY5" fmla="*/ 452340 h 4643385"/>
              <a:gd name="connsiteX0" fmla="*/ 0 w 8159748"/>
              <a:gd name="connsiteY0" fmla="*/ 452340 h 4671344"/>
              <a:gd name="connsiteX1" fmla="*/ 8159748 w 8159748"/>
              <a:gd name="connsiteY1" fmla="*/ 0 h 4671344"/>
              <a:gd name="connsiteX2" fmla="*/ 8145142 w 8159748"/>
              <a:gd name="connsiteY2" fmla="*/ 2000275 h 4671344"/>
              <a:gd name="connsiteX3" fmla="*/ 8134841 w 8159748"/>
              <a:gd name="connsiteY3" fmla="*/ 4671344 h 4671344"/>
              <a:gd name="connsiteX4" fmla="*/ 1270 w 8159748"/>
              <a:gd name="connsiteY4" fmla="*/ 4643385 h 4671344"/>
              <a:gd name="connsiteX5" fmla="*/ 0 w 8159748"/>
              <a:gd name="connsiteY5" fmla="*/ 452340 h 4671344"/>
              <a:gd name="connsiteX0" fmla="*/ 0 w 8159748"/>
              <a:gd name="connsiteY0" fmla="*/ 452340 h 4695532"/>
              <a:gd name="connsiteX1" fmla="*/ 8159748 w 8159748"/>
              <a:gd name="connsiteY1" fmla="*/ 0 h 4695532"/>
              <a:gd name="connsiteX2" fmla="*/ 8145142 w 8159748"/>
              <a:gd name="connsiteY2" fmla="*/ 2000275 h 4695532"/>
              <a:gd name="connsiteX3" fmla="*/ 8134841 w 8159748"/>
              <a:gd name="connsiteY3" fmla="*/ 4671344 h 4695532"/>
              <a:gd name="connsiteX4" fmla="*/ 966 w 8159748"/>
              <a:gd name="connsiteY4" fmla="*/ 4695532 h 4695532"/>
              <a:gd name="connsiteX5" fmla="*/ 0 w 8159748"/>
              <a:gd name="connsiteY5" fmla="*/ 452340 h 4695532"/>
              <a:gd name="connsiteX0" fmla="*/ 0 w 8159748"/>
              <a:gd name="connsiteY0" fmla="*/ 452340 h 4702226"/>
              <a:gd name="connsiteX1" fmla="*/ 8159748 w 8159748"/>
              <a:gd name="connsiteY1" fmla="*/ 0 h 4702226"/>
              <a:gd name="connsiteX2" fmla="*/ 8145142 w 8159748"/>
              <a:gd name="connsiteY2" fmla="*/ 2000275 h 4702226"/>
              <a:gd name="connsiteX3" fmla="*/ 8145777 w 8159748"/>
              <a:gd name="connsiteY3" fmla="*/ 4702226 h 4702226"/>
              <a:gd name="connsiteX4" fmla="*/ 966 w 8159748"/>
              <a:gd name="connsiteY4" fmla="*/ 4695532 h 4702226"/>
              <a:gd name="connsiteX5" fmla="*/ 0 w 8159748"/>
              <a:gd name="connsiteY5" fmla="*/ 452340 h 4702226"/>
              <a:gd name="connsiteX0" fmla="*/ 0 w 8159748"/>
              <a:gd name="connsiteY0" fmla="*/ 452340 h 4702226"/>
              <a:gd name="connsiteX1" fmla="*/ 8159748 w 8159748"/>
              <a:gd name="connsiteY1" fmla="*/ 0 h 4702226"/>
              <a:gd name="connsiteX2" fmla="*/ 8145142 w 8159748"/>
              <a:gd name="connsiteY2" fmla="*/ 2000275 h 4702226"/>
              <a:gd name="connsiteX3" fmla="*/ 8145777 w 8159748"/>
              <a:gd name="connsiteY3" fmla="*/ 4702226 h 4702226"/>
              <a:gd name="connsiteX4" fmla="*/ 358124 w 8159748"/>
              <a:gd name="connsiteY4" fmla="*/ 4124004 h 4702226"/>
              <a:gd name="connsiteX5" fmla="*/ 0 w 8159748"/>
              <a:gd name="connsiteY5" fmla="*/ 452340 h 4702226"/>
              <a:gd name="connsiteX0" fmla="*/ 2783 w 8162531"/>
              <a:gd name="connsiteY0" fmla="*/ 452340 h 4702226"/>
              <a:gd name="connsiteX1" fmla="*/ 8162531 w 8162531"/>
              <a:gd name="connsiteY1" fmla="*/ 0 h 4702226"/>
              <a:gd name="connsiteX2" fmla="*/ 8147925 w 8162531"/>
              <a:gd name="connsiteY2" fmla="*/ 2000275 h 4702226"/>
              <a:gd name="connsiteX3" fmla="*/ 8148560 w 8162531"/>
              <a:gd name="connsiteY3" fmla="*/ 4702226 h 4702226"/>
              <a:gd name="connsiteX4" fmla="*/ 423 w 8162531"/>
              <a:gd name="connsiteY4" fmla="*/ 4644320 h 4702226"/>
              <a:gd name="connsiteX5" fmla="*/ 2783 w 8162531"/>
              <a:gd name="connsiteY5" fmla="*/ 452340 h 4702226"/>
              <a:gd name="connsiteX0" fmla="*/ 2783 w 8162531"/>
              <a:gd name="connsiteY0" fmla="*/ 452340 h 4702226"/>
              <a:gd name="connsiteX1" fmla="*/ 8162531 w 8162531"/>
              <a:gd name="connsiteY1" fmla="*/ 0 h 4702226"/>
              <a:gd name="connsiteX2" fmla="*/ 8147925 w 8162531"/>
              <a:gd name="connsiteY2" fmla="*/ 2000275 h 4702226"/>
              <a:gd name="connsiteX3" fmla="*/ 8148560 w 8162531"/>
              <a:gd name="connsiteY3" fmla="*/ 4702226 h 4702226"/>
              <a:gd name="connsiteX4" fmla="*/ 423 w 8162531"/>
              <a:gd name="connsiteY4" fmla="*/ 4644320 h 4702226"/>
              <a:gd name="connsiteX5" fmla="*/ 2783 w 8162531"/>
              <a:gd name="connsiteY5" fmla="*/ 452340 h 4702226"/>
              <a:gd name="connsiteX0" fmla="*/ 2783 w 8162531"/>
              <a:gd name="connsiteY0" fmla="*/ 452340 h 4702226"/>
              <a:gd name="connsiteX1" fmla="*/ 8162531 w 8162531"/>
              <a:gd name="connsiteY1" fmla="*/ 0 h 4702226"/>
              <a:gd name="connsiteX2" fmla="*/ 8147925 w 8162531"/>
              <a:gd name="connsiteY2" fmla="*/ 2000275 h 4702226"/>
              <a:gd name="connsiteX3" fmla="*/ 8148560 w 8162531"/>
              <a:gd name="connsiteY3" fmla="*/ 4702226 h 4702226"/>
              <a:gd name="connsiteX4" fmla="*/ 8136595 w 8162531"/>
              <a:gd name="connsiteY4" fmla="*/ 4653086 h 4702226"/>
              <a:gd name="connsiteX5" fmla="*/ 423 w 8162531"/>
              <a:gd name="connsiteY5" fmla="*/ 4644320 h 4702226"/>
              <a:gd name="connsiteX6" fmla="*/ 2783 w 8162531"/>
              <a:gd name="connsiteY6" fmla="*/ 452340 h 4702226"/>
              <a:gd name="connsiteX0" fmla="*/ 0 w 8159748"/>
              <a:gd name="connsiteY0" fmla="*/ 452340 h 4702226"/>
              <a:gd name="connsiteX1" fmla="*/ 8159748 w 8159748"/>
              <a:gd name="connsiteY1" fmla="*/ 0 h 4702226"/>
              <a:gd name="connsiteX2" fmla="*/ 8145142 w 8159748"/>
              <a:gd name="connsiteY2" fmla="*/ 2000275 h 4702226"/>
              <a:gd name="connsiteX3" fmla="*/ 8145777 w 8159748"/>
              <a:gd name="connsiteY3" fmla="*/ 4702226 h 4702226"/>
              <a:gd name="connsiteX4" fmla="*/ 8133812 w 8159748"/>
              <a:gd name="connsiteY4" fmla="*/ 4653086 h 4702226"/>
              <a:gd name="connsiteX5" fmla="*/ 640550 w 8159748"/>
              <a:gd name="connsiteY5" fmla="*/ 4072792 h 4702226"/>
              <a:gd name="connsiteX6" fmla="*/ 0 w 8159748"/>
              <a:gd name="connsiteY6" fmla="*/ 452340 h 4702226"/>
              <a:gd name="connsiteX0" fmla="*/ 45649 w 8205397"/>
              <a:gd name="connsiteY0" fmla="*/ 452340 h 4702226"/>
              <a:gd name="connsiteX1" fmla="*/ 8205397 w 8205397"/>
              <a:gd name="connsiteY1" fmla="*/ 0 h 4702226"/>
              <a:gd name="connsiteX2" fmla="*/ 8190791 w 8205397"/>
              <a:gd name="connsiteY2" fmla="*/ 2000275 h 4702226"/>
              <a:gd name="connsiteX3" fmla="*/ 8191426 w 8205397"/>
              <a:gd name="connsiteY3" fmla="*/ 4702226 h 4702226"/>
              <a:gd name="connsiteX4" fmla="*/ 8179461 w 8205397"/>
              <a:gd name="connsiteY4" fmla="*/ 4653086 h 4702226"/>
              <a:gd name="connsiteX5" fmla="*/ 423 w 8205397"/>
              <a:gd name="connsiteY5" fmla="*/ 4653913 h 4702226"/>
              <a:gd name="connsiteX6" fmla="*/ 45649 w 8205397"/>
              <a:gd name="connsiteY6" fmla="*/ 452340 h 4702226"/>
              <a:gd name="connsiteX0" fmla="*/ 0 w 8213215"/>
              <a:gd name="connsiteY0" fmla="*/ 487571 h 4702226"/>
              <a:gd name="connsiteX1" fmla="*/ 8213215 w 8213215"/>
              <a:gd name="connsiteY1" fmla="*/ 0 h 4702226"/>
              <a:gd name="connsiteX2" fmla="*/ 8198609 w 8213215"/>
              <a:gd name="connsiteY2" fmla="*/ 2000275 h 4702226"/>
              <a:gd name="connsiteX3" fmla="*/ 8199244 w 8213215"/>
              <a:gd name="connsiteY3" fmla="*/ 4702226 h 4702226"/>
              <a:gd name="connsiteX4" fmla="*/ 8187279 w 8213215"/>
              <a:gd name="connsiteY4" fmla="*/ 4653086 h 4702226"/>
              <a:gd name="connsiteX5" fmla="*/ 8241 w 8213215"/>
              <a:gd name="connsiteY5" fmla="*/ 4653913 h 4702226"/>
              <a:gd name="connsiteX6" fmla="*/ 0 w 8213215"/>
              <a:gd name="connsiteY6" fmla="*/ 487571 h 470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3215" h="4702226">
                <a:moveTo>
                  <a:pt x="0" y="487571"/>
                </a:moveTo>
                <a:cubicBezTo>
                  <a:pt x="2435952" y="107368"/>
                  <a:pt x="5391503" y="42221"/>
                  <a:pt x="8213215" y="0"/>
                </a:cubicBezTo>
                <a:cubicBezTo>
                  <a:pt x="8209924" y="628654"/>
                  <a:pt x="8201900" y="1371621"/>
                  <a:pt x="8198609" y="2000275"/>
                </a:cubicBezTo>
                <a:cubicBezTo>
                  <a:pt x="8195175" y="2819201"/>
                  <a:pt x="8202678" y="3883300"/>
                  <a:pt x="8199244" y="4702226"/>
                </a:cubicBezTo>
                <a:lnTo>
                  <a:pt x="8187279" y="4653086"/>
                </a:lnTo>
                <a:lnTo>
                  <a:pt x="8241" y="4653913"/>
                </a:lnTo>
                <a:cubicBezTo>
                  <a:pt x="7818" y="3328328"/>
                  <a:pt x="423" y="1813156"/>
                  <a:pt x="0" y="487571"/>
                </a:cubicBezTo>
                <a:close/>
              </a:path>
            </a:pathLst>
          </a:custGeom>
        </p:spPr>
        <p:txBody>
          <a:bodyPr rtlCol="0">
            <a:normAutofit/>
          </a:bodyPr>
          <a:lstStyle/>
          <a:p>
            <a:pPr lvl="0"/>
            <a:r>
              <a:rPr lang="nl-NL" noProof="0" dirty="0"/>
              <a:t>Klik op het pictogram als u een afbeelding wilt toevoegen</a:t>
            </a:r>
          </a:p>
        </p:txBody>
      </p:sp>
      <p:sp>
        <p:nvSpPr>
          <p:cNvPr id="4" name="Tijdelijke aanduiding voor voettekst 6"/>
          <p:cNvSpPr>
            <a:spLocks noGrp="1"/>
          </p:cNvSpPr>
          <p:nvPr>
            <p:ph type="ftr" sz="quarter" idx="14"/>
          </p:nvPr>
        </p:nvSpPr>
        <p:spPr/>
        <p:txBody>
          <a:bodyPr/>
          <a:lstStyle>
            <a:lvl1pPr>
              <a:defRPr/>
            </a:lvl1pPr>
          </a:lstStyle>
          <a:p>
            <a:pPr>
              <a:defRPr/>
            </a:pPr>
            <a:endParaRPr lang="nl-NL" dirty="0"/>
          </a:p>
        </p:txBody>
      </p:sp>
      <p:sp>
        <p:nvSpPr>
          <p:cNvPr id="5" name="Tijdelijke aanduiding voor dianummer 8"/>
          <p:cNvSpPr>
            <a:spLocks noGrp="1"/>
          </p:cNvSpPr>
          <p:nvPr>
            <p:ph type="sldNum" sz="quarter" idx="15"/>
          </p:nvPr>
        </p:nvSpPr>
        <p:spPr/>
        <p:txBody>
          <a:bodyPr/>
          <a:lstStyle>
            <a:lvl1pPr>
              <a:defRPr/>
            </a:lvl1pPr>
          </a:lstStyle>
          <a:p>
            <a:pPr>
              <a:defRPr/>
            </a:pPr>
            <a:fld id="{24BE2E65-DF7F-46D1-97A2-06BD07FCB98E}" type="slidenum">
              <a:rPr lang="nl-NL"/>
              <a:pPr>
                <a:defRPr/>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fot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9" name="Tijdelijke aanduiding voor afbeelding 9"/>
          <p:cNvSpPr>
            <a:spLocks noGrp="1"/>
          </p:cNvSpPr>
          <p:nvPr>
            <p:ph type="pic" sz="quarter" idx="13"/>
          </p:nvPr>
        </p:nvSpPr>
        <p:spPr>
          <a:xfrm>
            <a:off x="471215" y="1542150"/>
            <a:ext cx="3949230" cy="4510693"/>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500018 h 4457029"/>
              <a:gd name="connsiteX1" fmla="*/ 3929062 w 3929062"/>
              <a:gd name="connsiteY1" fmla="*/ 0 h 4457029"/>
              <a:gd name="connsiteX2" fmla="*/ 3929062 w 3929062"/>
              <a:gd name="connsiteY2" fmla="*/ 2000250 h 4457029"/>
              <a:gd name="connsiteX3" fmla="*/ 3918761 w 3929062"/>
              <a:gd name="connsiteY3" fmla="*/ 4457029 h 4457029"/>
              <a:gd name="connsiteX4" fmla="*/ 0 w 3929062"/>
              <a:gd name="connsiteY4" fmla="*/ 4429070 h 4457029"/>
              <a:gd name="connsiteX5" fmla="*/ 0 w 3929062"/>
              <a:gd name="connsiteY5" fmla="*/ 500018 h 4457029"/>
              <a:gd name="connsiteX0" fmla="*/ 0 w 3929062"/>
              <a:gd name="connsiteY0" fmla="*/ 357166 h 4314177"/>
              <a:gd name="connsiteX1" fmla="*/ 3929062 w 3929062"/>
              <a:gd name="connsiteY1" fmla="*/ 0 h 4314177"/>
              <a:gd name="connsiteX2" fmla="*/ 3929062 w 3929062"/>
              <a:gd name="connsiteY2" fmla="*/ 1857398 h 4314177"/>
              <a:gd name="connsiteX3" fmla="*/ 3918761 w 3929062"/>
              <a:gd name="connsiteY3" fmla="*/ 4314177 h 4314177"/>
              <a:gd name="connsiteX4" fmla="*/ 0 w 3929062"/>
              <a:gd name="connsiteY4" fmla="*/ 4286218 h 4314177"/>
              <a:gd name="connsiteX5" fmla="*/ 0 w 3929062"/>
              <a:gd name="connsiteY5" fmla="*/ 357166 h 4314177"/>
              <a:gd name="connsiteX0" fmla="*/ 0 w 3930332"/>
              <a:gd name="connsiteY0" fmla="*/ 309463 h 4314177"/>
              <a:gd name="connsiteX1" fmla="*/ 3930332 w 3930332"/>
              <a:gd name="connsiteY1" fmla="*/ 0 h 4314177"/>
              <a:gd name="connsiteX2" fmla="*/ 3930332 w 3930332"/>
              <a:gd name="connsiteY2" fmla="*/ 1857398 h 4314177"/>
              <a:gd name="connsiteX3" fmla="*/ 3920031 w 3930332"/>
              <a:gd name="connsiteY3" fmla="*/ 4314177 h 4314177"/>
              <a:gd name="connsiteX4" fmla="*/ 1270 w 3930332"/>
              <a:gd name="connsiteY4" fmla="*/ 4286218 h 4314177"/>
              <a:gd name="connsiteX5" fmla="*/ 0 w 3930332"/>
              <a:gd name="connsiteY5" fmla="*/ 309463 h 4314177"/>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175104 h 4179818"/>
              <a:gd name="connsiteX1" fmla="*/ 3940204 w 3940204"/>
              <a:gd name="connsiteY1" fmla="*/ 51367 h 4179818"/>
              <a:gd name="connsiteX2" fmla="*/ 3930332 w 3940204"/>
              <a:gd name="connsiteY2" fmla="*/ 1723039 h 4179818"/>
              <a:gd name="connsiteX3" fmla="*/ 3920031 w 3940204"/>
              <a:gd name="connsiteY3" fmla="*/ 4179818 h 4179818"/>
              <a:gd name="connsiteX4" fmla="*/ 1270 w 3940204"/>
              <a:gd name="connsiteY4" fmla="*/ 4151859 h 4179818"/>
              <a:gd name="connsiteX5" fmla="*/ 0 w 3940204"/>
              <a:gd name="connsiteY5" fmla="*/ 175104 h 4179818"/>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82466 h 438718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82466 h 4387180"/>
              <a:gd name="connsiteX0" fmla="*/ 0 w 3949230"/>
              <a:gd name="connsiteY0" fmla="*/ 882508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882508 h 4387180"/>
              <a:gd name="connsiteX0" fmla="*/ 0 w 3949230"/>
              <a:gd name="connsiteY0" fmla="*/ 310980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10980 h 4387180"/>
              <a:gd name="connsiteX0" fmla="*/ 0 w 3949230"/>
              <a:gd name="connsiteY0" fmla="*/ 310980 h 4573511"/>
              <a:gd name="connsiteX1" fmla="*/ 3949230 w 3949230"/>
              <a:gd name="connsiteY1" fmla="*/ 0 h 4573511"/>
              <a:gd name="connsiteX2" fmla="*/ 3930332 w 3949230"/>
              <a:gd name="connsiteY2" fmla="*/ 1930401 h 4573511"/>
              <a:gd name="connsiteX3" fmla="*/ 3920031 w 3949230"/>
              <a:gd name="connsiteY3" fmla="*/ 4387180 h 4573511"/>
              <a:gd name="connsiteX4" fmla="*/ 1270 w 3949230"/>
              <a:gd name="connsiteY4" fmla="*/ 4573511 h 4573511"/>
              <a:gd name="connsiteX5" fmla="*/ 0 w 3949230"/>
              <a:gd name="connsiteY5" fmla="*/ 310980 h 4573511"/>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1270 w 3949230"/>
              <a:gd name="connsiteY4" fmla="*/ 4573511 h 4601470"/>
              <a:gd name="connsiteX5" fmla="*/ 0 w 3949230"/>
              <a:gd name="connsiteY5" fmla="*/ 310980 h 4601470"/>
              <a:gd name="connsiteX0" fmla="*/ 0 w 3949230"/>
              <a:gd name="connsiteY0" fmla="*/ 310980 h 4603468"/>
              <a:gd name="connsiteX1" fmla="*/ 3949230 w 3949230"/>
              <a:gd name="connsiteY1" fmla="*/ 0 h 4603468"/>
              <a:gd name="connsiteX2" fmla="*/ 3930332 w 3949230"/>
              <a:gd name="connsiteY2" fmla="*/ 1930401 h 4603468"/>
              <a:gd name="connsiteX3" fmla="*/ 3920031 w 3949230"/>
              <a:gd name="connsiteY3" fmla="*/ 4601470 h 4603468"/>
              <a:gd name="connsiteX4" fmla="*/ 3909398 w 3949230"/>
              <a:gd name="connsiteY4" fmla="*/ 4603468 h 4603468"/>
              <a:gd name="connsiteX5" fmla="*/ 1270 w 3949230"/>
              <a:gd name="connsiteY5" fmla="*/ 4573511 h 4603468"/>
              <a:gd name="connsiteX6" fmla="*/ 0 w 3949230"/>
              <a:gd name="connsiteY6" fmla="*/ 310980 h 4603468"/>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3909398 w 3949230"/>
              <a:gd name="connsiteY4" fmla="*/ 4103378 h 4601470"/>
              <a:gd name="connsiteX5" fmla="*/ 1270 w 3949230"/>
              <a:gd name="connsiteY5" fmla="*/ 4573511 h 4601470"/>
              <a:gd name="connsiteX6" fmla="*/ 0 w 3949230"/>
              <a:gd name="connsiteY6" fmla="*/ 310980 h 4601470"/>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2766358 w 3949230"/>
              <a:gd name="connsiteY4" fmla="*/ 4246230 h 4601470"/>
              <a:gd name="connsiteX5" fmla="*/ 1270 w 3949230"/>
              <a:gd name="connsiteY5" fmla="*/ 4573511 h 4601470"/>
              <a:gd name="connsiteX6" fmla="*/ 0 w 3949230"/>
              <a:gd name="connsiteY6" fmla="*/ 310980 h 4601470"/>
              <a:gd name="connsiteX0" fmla="*/ 0 w 3949230"/>
              <a:gd name="connsiteY0" fmla="*/ 310980 h 4601470"/>
              <a:gd name="connsiteX1" fmla="*/ 3949230 w 3949230"/>
              <a:gd name="connsiteY1" fmla="*/ 0 h 4601470"/>
              <a:gd name="connsiteX2" fmla="*/ 3930332 w 3949230"/>
              <a:gd name="connsiteY2" fmla="*/ 1930401 h 4601470"/>
              <a:gd name="connsiteX3" fmla="*/ 3920031 w 3949230"/>
              <a:gd name="connsiteY3" fmla="*/ 4601470 h 4601470"/>
              <a:gd name="connsiteX4" fmla="*/ 1270 w 3949230"/>
              <a:gd name="connsiteY4" fmla="*/ 4573511 h 4601470"/>
              <a:gd name="connsiteX5" fmla="*/ 0 w 3949230"/>
              <a:gd name="connsiteY5" fmla="*/ 310980 h 4601470"/>
              <a:gd name="connsiteX0" fmla="*/ 0 w 3949230"/>
              <a:gd name="connsiteY0" fmla="*/ 310980 h 4582179"/>
              <a:gd name="connsiteX1" fmla="*/ 3949230 w 3949230"/>
              <a:gd name="connsiteY1" fmla="*/ 0 h 4582179"/>
              <a:gd name="connsiteX2" fmla="*/ 3930332 w 3949230"/>
              <a:gd name="connsiteY2" fmla="*/ 1930401 h 4582179"/>
              <a:gd name="connsiteX3" fmla="*/ 3914051 w 3949230"/>
              <a:gd name="connsiteY3" fmla="*/ 4582179 h 4582179"/>
              <a:gd name="connsiteX4" fmla="*/ 1270 w 3949230"/>
              <a:gd name="connsiteY4" fmla="*/ 4573511 h 4582179"/>
              <a:gd name="connsiteX5" fmla="*/ 0 w 3949230"/>
              <a:gd name="connsiteY5" fmla="*/ 310980 h 4582179"/>
              <a:gd name="connsiteX0" fmla="*/ 0 w 3949230"/>
              <a:gd name="connsiteY0" fmla="*/ 310980 h 4573511"/>
              <a:gd name="connsiteX1" fmla="*/ 3949230 w 3949230"/>
              <a:gd name="connsiteY1" fmla="*/ 0 h 4573511"/>
              <a:gd name="connsiteX2" fmla="*/ 3930332 w 3949230"/>
              <a:gd name="connsiteY2" fmla="*/ 1930401 h 4573511"/>
              <a:gd name="connsiteX3" fmla="*/ 3914051 w 3949230"/>
              <a:gd name="connsiteY3" fmla="*/ 4224965 h 4573511"/>
              <a:gd name="connsiteX4" fmla="*/ 1270 w 3949230"/>
              <a:gd name="connsiteY4" fmla="*/ 4573511 h 4573511"/>
              <a:gd name="connsiteX5" fmla="*/ 0 w 3949230"/>
              <a:gd name="connsiteY5" fmla="*/ 310980 h 4573511"/>
              <a:gd name="connsiteX0" fmla="*/ 0 w 3949230"/>
              <a:gd name="connsiteY0" fmla="*/ 310980 h 4573511"/>
              <a:gd name="connsiteX1" fmla="*/ 3949230 w 3949230"/>
              <a:gd name="connsiteY1" fmla="*/ 0 h 4573511"/>
              <a:gd name="connsiteX2" fmla="*/ 3930332 w 3949230"/>
              <a:gd name="connsiteY2" fmla="*/ 1930401 h 4573511"/>
              <a:gd name="connsiteX3" fmla="*/ 3914051 w 3949230"/>
              <a:gd name="connsiteY3" fmla="*/ 4510693 h 4573511"/>
              <a:gd name="connsiteX4" fmla="*/ 1270 w 3949230"/>
              <a:gd name="connsiteY4" fmla="*/ 4573511 h 4573511"/>
              <a:gd name="connsiteX5" fmla="*/ 0 w 3949230"/>
              <a:gd name="connsiteY5" fmla="*/ 310980 h 4573511"/>
              <a:gd name="connsiteX0" fmla="*/ 0 w 3949230"/>
              <a:gd name="connsiteY0" fmla="*/ 310980 h 4510693"/>
              <a:gd name="connsiteX1" fmla="*/ 3949230 w 3949230"/>
              <a:gd name="connsiteY1" fmla="*/ 0 h 4510693"/>
              <a:gd name="connsiteX2" fmla="*/ 3930332 w 3949230"/>
              <a:gd name="connsiteY2" fmla="*/ 1930401 h 4510693"/>
              <a:gd name="connsiteX3" fmla="*/ 3914051 w 3949230"/>
              <a:gd name="connsiteY3" fmla="*/ 4510693 h 4510693"/>
              <a:gd name="connsiteX4" fmla="*/ 1270 w 3949230"/>
              <a:gd name="connsiteY4" fmla="*/ 3859107 h 4510693"/>
              <a:gd name="connsiteX5" fmla="*/ 0 w 3949230"/>
              <a:gd name="connsiteY5" fmla="*/ 310980 h 4510693"/>
              <a:gd name="connsiteX0" fmla="*/ 0 w 3949230"/>
              <a:gd name="connsiteY0" fmla="*/ 310980 h 4510693"/>
              <a:gd name="connsiteX1" fmla="*/ 3949230 w 3949230"/>
              <a:gd name="connsiteY1" fmla="*/ 0 h 4510693"/>
              <a:gd name="connsiteX2" fmla="*/ 3930332 w 3949230"/>
              <a:gd name="connsiteY2" fmla="*/ 1930401 h 4510693"/>
              <a:gd name="connsiteX3" fmla="*/ 3914051 w 3949230"/>
              <a:gd name="connsiteY3" fmla="*/ 4510693 h 4510693"/>
              <a:gd name="connsiteX4" fmla="*/ 1270 w 3949230"/>
              <a:gd name="connsiteY4" fmla="*/ 4502025 h 4510693"/>
              <a:gd name="connsiteX5" fmla="*/ 0 w 3949230"/>
              <a:gd name="connsiteY5" fmla="*/ 310980 h 4510693"/>
              <a:gd name="connsiteX0" fmla="*/ 0 w 3949230"/>
              <a:gd name="connsiteY0" fmla="*/ 310980 h 4510693"/>
              <a:gd name="connsiteX1" fmla="*/ 3949230 w 3949230"/>
              <a:gd name="connsiteY1" fmla="*/ 0 h 4510693"/>
              <a:gd name="connsiteX2" fmla="*/ 3930332 w 3949230"/>
              <a:gd name="connsiteY2" fmla="*/ 1930401 h 4510693"/>
              <a:gd name="connsiteX3" fmla="*/ 3914051 w 3949230"/>
              <a:gd name="connsiteY3" fmla="*/ 4510693 h 4510693"/>
              <a:gd name="connsiteX4" fmla="*/ 1270 w 3949230"/>
              <a:gd name="connsiteY4" fmla="*/ 4502025 h 4510693"/>
              <a:gd name="connsiteX5" fmla="*/ 0 w 3949230"/>
              <a:gd name="connsiteY5" fmla="*/ 310980 h 451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9230" h="4510693">
                <a:moveTo>
                  <a:pt x="0" y="310980"/>
                </a:moveTo>
                <a:cubicBezTo>
                  <a:pt x="1265562" y="135876"/>
                  <a:pt x="1821568" y="96740"/>
                  <a:pt x="3949230" y="0"/>
                </a:cubicBezTo>
                <a:cubicBezTo>
                  <a:pt x="3945939" y="628654"/>
                  <a:pt x="3933623" y="1301747"/>
                  <a:pt x="3930332" y="1930401"/>
                </a:cubicBezTo>
                <a:cubicBezTo>
                  <a:pt x="3926898" y="2749327"/>
                  <a:pt x="3917485" y="3691767"/>
                  <a:pt x="3914051" y="4510693"/>
                </a:cubicBezTo>
                <a:lnTo>
                  <a:pt x="1270" y="4502025"/>
                </a:lnTo>
                <a:cubicBezTo>
                  <a:pt x="847" y="3176440"/>
                  <a:pt x="423" y="1636565"/>
                  <a:pt x="0" y="310980"/>
                </a:cubicBezTo>
                <a:close/>
              </a:path>
            </a:pathLst>
          </a:custGeom>
        </p:spPr>
        <p:txBody>
          <a:bodyPr rtlCol="0">
            <a:normAutofit/>
          </a:bodyPr>
          <a:lstStyle/>
          <a:p>
            <a:pPr lvl="0"/>
            <a:r>
              <a:rPr lang="nl-NL" noProof="0" dirty="0"/>
              <a:t>Klik op het pictogram als u een afbeelding wilt toevoegen</a:t>
            </a:r>
          </a:p>
        </p:txBody>
      </p:sp>
      <p:sp>
        <p:nvSpPr>
          <p:cNvPr id="13" name="Tijdelijke aanduiding voor afbeelding 9"/>
          <p:cNvSpPr>
            <a:spLocks noGrp="1"/>
          </p:cNvSpPr>
          <p:nvPr>
            <p:ph type="pic" sz="quarter" idx="12"/>
          </p:nvPr>
        </p:nvSpPr>
        <p:spPr>
          <a:xfrm>
            <a:off x="4754443" y="1428736"/>
            <a:ext cx="3950079" cy="465969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473368 h 4659699"/>
              <a:gd name="connsiteX4" fmla="*/ 0 w 3929062"/>
              <a:gd name="connsiteY4" fmla="*/ 4659699 h 4659699"/>
              <a:gd name="connsiteX5" fmla="*/ 0 w 3929062"/>
              <a:gd name="connsiteY5" fmla="*/ 87753 h 4659699"/>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259006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616172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557254 w 3929062"/>
              <a:gd name="connsiteY3" fmla="*/ 4222767 h 4659699"/>
              <a:gd name="connsiteX4" fmla="*/ 0 w 3929062"/>
              <a:gd name="connsiteY4" fmla="*/ 4659699 h 4659699"/>
              <a:gd name="connsiteX5" fmla="*/ 0 w 3929062"/>
              <a:gd name="connsiteY5" fmla="*/ 87753 h 4659699"/>
              <a:gd name="connsiteX0" fmla="*/ 0 w 3950079"/>
              <a:gd name="connsiteY0" fmla="*/ 87753 h 4659699"/>
              <a:gd name="connsiteX1" fmla="*/ 3929062 w 3950079"/>
              <a:gd name="connsiteY1" fmla="*/ 16339 h 4659699"/>
              <a:gd name="connsiteX2" fmla="*/ 3929062 w 3950079"/>
              <a:gd name="connsiteY2" fmla="*/ 2016589 h 4659699"/>
              <a:gd name="connsiteX3" fmla="*/ 3946645 w 3950079"/>
              <a:gd name="connsiteY3" fmla="*/ 4650380 h 4659699"/>
              <a:gd name="connsiteX4" fmla="*/ 0 w 3950079"/>
              <a:gd name="connsiteY4" fmla="*/ 4659699 h 4659699"/>
              <a:gd name="connsiteX5" fmla="*/ 0 w 3950079"/>
              <a:gd name="connsiteY5" fmla="*/ 87753 h 46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079" h="4659699">
                <a:moveTo>
                  <a:pt x="0" y="87753"/>
                </a:moveTo>
                <a:cubicBezTo>
                  <a:pt x="1355925" y="0"/>
                  <a:pt x="2618765" y="21880"/>
                  <a:pt x="3929062" y="16339"/>
                </a:cubicBezTo>
                <a:lnTo>
                  <a:pt x="3929062" y="2016589"/>
                </a:lnTo>
                <a:cubicBezTo>
                  <a:pt x="3925628" y="2835515"/>
                  <a:pt x="3950079" y="3831454"/>
                  <a:pt x="3946645" y="4650380"/>
                </a:cubicBezTo>
                <a:lnTo>
                  <a:pt x="0" y="4659699"/>
                </a:lnTo>
                <a:lnTo>
                  <a:pt x="0" y="87753"/>
                </a:lnTo>
                <a:close/>
              </a:path>
            </a:pathLst>
          </a:custGeom>
        </p:spPr>
        <p:txBody>
          <a:bodyPr rtlCol="0">
            <a:normAutofit/>
          </a:bodyPr>
          <a:lstStyle/>
          <a:p>
            <a:pPr lvl="0"/>
            <a:r>
              <a:rPr lang="nl-NL" noProof="0" dirty="0"/>
              <a:t>Klik op het pictogram als u een afbeelding wilt toevoegen</a:t>
            </a:r>
          </a:p>
        </p:txBody>
      </p:sp>
      <p:sp>
        <p:nvSpPr>
          <p:cNvPr id="5" name="Tijdelijke aanduiding voor voettekst 6"/>
          <p:cNvSpPr>
            <a:spLocks noGrp="1"/>
          </p:cNvSpPr>
          <p:nvPr>
            <p:ph type="ftr" sz="quarter" idx="14"/>
          </p:nvPr>
        </p:nvSpPr>
        <p:spPr/>
        <p:txBody>
          <a:bodyPr/>
          <a:lstStyle>
            <a:lvl1pPr>
              <a:defRPr/>
            </a:lvl1pPr>
          </a:lstStyle>
          <a:p>
            <a:pPr>
              <a:defRPr/>
            </a:pPr>
            <a:endParaRPr lang="nl-NL" dirty="0"/>
          </a:p>
        </p:txBody>
      </p:sp>
      <p:sp>
        <p:nvSpPr>
          <p:cNvPr id="6" name="Tijdelijke aanduiding voor dianummer 8"/>
          <p:cNvSpPr>
            <a:spLocks noGrp="1"/>
          </p:cNvSpPr>
          <p:nvPr>
            <p:ph type="sldNum" sz="quarter" idx="15"/>
          </p:nvPr>
        </p:nvSpPr>
        <p:spPr/>
        <p:txBody>
          <a:bodyPr/>
          <a:lstStyle>
            <a:lvl1pPr>
              <a:defRPr/>
            </a:lvl1pPr>
          </a:lstStyle>
          <a:p>
            <a:pPr>
              <a:defRPr/>
            </a:pPr>
            <a:fld id="{0355DDC3-18E9-4337-AEC7-C00F81536959}" type="slidenum">
              <a:rPr lang="nl-NL"/>
              <a:pPr>
                <a:defRPr/>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foto'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afbeelding 12"/>
          <p:cNvSpPr>
            <a:spLocks noGrp="1"/>
          </p:cNvSpPr>
          <p:nvPr>
            <p:ph type="pic" sz="quarter" idx="14"/>
          </p:nvPr>
        </p:nvSpPr>
        <p:spPr>
          <a:xfrm>
            <a:off x="468164" y="3857628"/>
            <a:ext cx="3929062" cy="2214582"/>
          </a:xfrm>
        </p:spPr>
        <p:txBody>
          <a:bodyPr rtlCol="0">
            <a:normAutofit/>
          </a:bodyPr>
          <a:lstStyle/>
          <a:p>
            <a:pPr lvl="0"/>
            <a:r>
              <a:rPr lang="nl-NL" noProof="0" dirty="0"/>
              <a:t>Klik op het pictogram als u een afbeelding wilt toevoegen</a:t>
            </a:r>
          </a:p>
        </p:txBody>
      </p:sp>
      <p:sp>
        <p:nvSpPr>
          <p:cNvPr id="17" name="Tijdelijke aanduiding voor afbeelding 15"/>
          <p:cNvSpPr>
            <a:spLocks noGrp="1"/>
          </p:cNvSpPr>
          <p:nvPr>
            <p:ph type="pic" sz="quarter" idx="15"/>
          </p:nvPr>
        </p:nvSpPr>
        <p:spPr>
          <a:xfrm>
            <a:off x="4765075" y="3857628"/>
            <a:ext cx="3929063" cy="2214582"/>
          </a:xfrm>
        </p:spPr>
        <p:txBody>
          <a:bodyPr rtlCol="0">
            <a:normAutofit/>
          </a:bodyPr>
          <a:lstStyle/>
          <a:p>
            <a:pPr lvl="0"/>
            <a:r>
              <a:rPr lang="nl-NL" noProof="0" dirty="0"/>
              <a:t>Klik op het pictogram als u een afbeelding wilt toevoegen</a:t>
            </a:r>
          </a:p>
        </p:txBody>
      </p:sp>
      <p:sp>
        <p:nvSpPr>
          <p:cNvPr id="16" name="Tijdelijke aanduiding voor afbeelding 9"/>
          <p:cNvSpPr>
            <a:spLocks noGrp="1"/>
          </p:cNvSpPr>
          <p:nvPr>
            <p:ph type="pic" sz="quarter" idx="13"/>
          </p:nvPr>
        </p:nvSpPr>
        <p:spPr>
          <a:xfrm>
            <a:off x="476911" y="1542149"/>
            <a:ext cx="3946286" cy="1906463"/>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500018 h 4457029"/>
              <a:gd name="connsiteX1" fmla="*/ 3929062 w 3929062"/>
              <a:gd name="connsiteY1" fmla="*/ 0 h 4457029"/>
              <a:gd name="connsiteX2" fmla="*/ 3929062 w 3929062"/>
              <a:gd name="connsiteY2" fmla="*/ 2000250 h 4457029"/>
              <a:gd name="connsiteX3" fmla="*/ 3918761 w 3929062"/>
              <a:gd name="connsiteY3" fmla="*/ 4457029 h 4457029"/>
              <a:gd name="connsiteX4" fmla="*/ 0 w 3929062"/>
              <a:gd name="connsiteY4" fmla="*/ 4429070 h 4457029"/>
              <a:gd name="connsiteX5" fmla="*/ 0 w 3929062"/>
              <a:gd name="connsiteY5" fmla="*/ 500018 h 4457029"/>
              <a:gd name="connsiteX0" fmla="*/ 0 w 3929062"/>
              <a:gd name="connsiteY0" fmla="*/ 357166 h 4314177"/>
              <a:gd name="connsiteX1" fmla="*/ 3929062 w 3929062"/>
              <a:gd name="connsiteY1" fmla="*/ 0 h 4314177"/>
              <a:gd name="connsiteX2" fmla="*/ 3929062 w 3929062"/>
              <a:gd name="connsiteY2" fmla="*/ 1857398 h 4314177"/>
              <a:gd name="connsiteX3" fmla="*/ 3918761 w 3929062"/>
              <a:gd name="connsiteY3" fmla="*/ 4314177 h 4314177"/>
              <a:gd name="connsiteX4" fmla="*/ 0 w 3929062"/>
              <a:gd name="connsiteY4" fmla="*/ 4286218 h 4314177"/>
              <a:gd name="connsiteX5" fmla="*/ 0 w 3929062"/>
              <a:gd name="connsiteY5" fmla="*/ 357166 h 4314177"/>
              <a:gd name="connsiteX0" fmla="*/ 0 w 3930332"/>
              <a:gd name="connsiteY0" fmla="*/ 309463 h 4314177"/>
              <a:gd name="connsiteX1" fmla="*/ 3930332 w 3930332"/>
              <a:gd name="connsiteY1" fmla="*/ 0 h 4314177"/>
              <a:gd name="connsiteX2" fmla="*/ 3930332 w 3930332"/>
              <a:gd name="connsiteY2" fmla="*/ 1857398 h 4314177"/>
              <a:gd name="connsiteX3" fmla="*/ 3920031 w 3930332"/>
              <a:gd name="connsiteY3" fmla="*/ 4314177 h 4314177"/>
              <a:gd name="connsiteX4" fmla="*/ 1270 w 3930332"/>
              <a:gd name="connsiteY4" fmla="*/ 4286218 h 4314177"/>
              <a:gd name="connsiteX5" fmla="*/ 0 w 3930332"/>
              <a:gd name="connsiteY5" fmla="*/ 309463 h 4314177"/>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338027 h 4342741"/>
              <a:gd name="connsiteX1" fmla="*/ 3940204 w 3940204"/>
              <a:gd name="connsiteY1" fmla="*/ 0 h 4342741"/>
              <a:gd name="connsiteX2" fmla="*/ 3930332 w 3940204"/>
              <a:gd name="connsiteY2" fmla="*/ 1885962 h 4342741"/>
              <a:gd name="connsiteX3" fmla="*/ 3920031 w 3940204"/>
              <a:gd name="connsiteY3" fmla="*/ 4342741 h 4342741"/>
              <a:gd name="connsiteX4" fmla="*/ 1270 w 3940204"/>
              <a:gd name="connsiteY4" fmla="*/ 4314782 h 4342741"/>
              <a:gd name="connsiteX5" fmla="*/ 0 w 3940204"/>
              <a:gd name="connsiteY5" fmla="*/ 338027 h 4342741"/>
              <a:gd name="connsiteX0" fmla="*/ 0 w 3940204"/>
              <a:gd name="connsiteY0" fmla="*/ 175104 h 4179818"/>
              <a:gd name="connsiteX1" fmla="*/ 3940204 w 3940204"/>
              <a:gd name="connsiteY1" fmla="*/ 51367 h 4179818"/>
              <a:gd name="connsiteX2" fmla="*/ 3930332 w 3940204"/>
              <a:gd name="connsiteY2" fmla="*/ 1723039 h 4179818"/>
              <a:gd name="connsiteX3" fmla="*/ 3920031 w 3940204"/>
              <a:gd name="connsiteY3" fmla="*/ 4179818 h 4179818"/>
              <a:gd name="connsiteX4" fmla="*/ 1270 w 3940204"/>
              <a:gd name="connsiteY4" fmla="*/ 4151859 h 4179818"/>
              <a:gd name="connsiteX5" fmla="*/ 0 w 3940204"/>
              <a:gd name="connsiteY5" fmla="*/ 175104 h 4179818"/>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8761"/>
              <a:gd name="connsiteY0" fmla="*/ 362336 h 4367050"/>
              <a:gd name="connsiteX1" fmla="*/ 3948761 w 3948761"/>
              <a:gd name="connsiteY1" fmla="*/ 0 h 4367050"/>
              <a:gd name="connsiteX2" fmla="*/ 3930332 w 3948761"/>
              <a:gd name="connsiteY2" fmla="*/ 1910271 h 4367050"/>
              <a:gd name="connsiteX3" fmla="*/ 3920031 w 3948761"/>
              <a:gd name="connsiteY3" fmla="*/ 4367050 h 4367050"/>
              <a:gd name="connsiteX4" fmla="*/ 1270 w 3948761"/>
              <a:gd name="connsiteY4" fmla="*/ 4339091 h 4367050"/>
              <a:gd name="connsiteX5" fmla="*/ 0 w 3948761"/>
              <a:gd name="connsiteY5" fmla="*/ 362336 h 436705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4359221 h 4387180"/>
              <a:gd name="connsiteX5" fmla="*/ 0 w 3949230"/>
              <a:gd name="connsiteY5" fmla="*/ 382466 h 4387180"/>
              <a:gd name="connsiteX0" fmla="*/ 0 w 3949230"/>
              <a:gd name="connsiteY0" fmla="*/ 382466 h 4387180"/>
              <a:gd name="connsiteX1" fmla="*/ 3949230 w 3949230"/>
              <a:gd name="connsiteY1" fmla="*/ 0 h 4387180"/>
              <a:gd name="connsiteX2" fmla="*/ 3930332 w 3949230"/>
              <a:gd name="connsiteY2" fmla="*/ 1930401 h 4387180"/>
              <a:gd name="connsiteX3" fmla="*/ 3920031 w 3949230"/>
              <a:gd name="connsiteY3" fmla="*/ 4387180 h 4387180"/>
              <a:gd name="connsiteX4" fmla="*/ 1270 w 3949230"/>
              <a:gd name="connsiteY4" fmla="*/ 1930305 h 4387180"/>
              <a:gd name="connsiteX5" fmla="*/ 0 w 3949230"/>
              <a:gd name="connsiteY5" fmla="*/ 382466 h 4387180"/>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193040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71593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71593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49230"/>
              <a:gd name="connsiteY0" fmla="*/ 382466 h 3672776"/>
              <a:gd name="connsiteX1" fmla="*/ 3949230 w 3949230"/>
              <a:gd name="connsiteY1" fmla="*/ 0 h 3672776"/>
              <a:gd name="connsiteX2" fmla="*/ 3930332 w 3949230"/>
              <a:gd name="connsiteY2" fmla="*/ 715931 h 3672776"/>
              <a:gd name="connsiteX3" fmla="*/ 3920031 w 3949230"/>
              <a:gd name="connsiteY3" fmla="*/ 3672776 h 3672776"/>
              <a:gd name="connsiteX4" fmla="*/ 1270 w 3949230"/>
              <a:gd name="connsiteY4" fmla="*/ 1930305 h 3672776"/>
              <a:gd name="connsiteX5" fmla="*/ 0 w 3949230"/>
              <a:gd name="connsiteY5" fmla="*/ 382466 h 3672776"/>
              <a:gd name="connsiteX0" fmla="*/ 0 w 3951982"/>
              <a:gd name="connsiteY0" fmla="*/ 382466 h 3672776"/>
              <a:gd name="connsiteX1" fmla="*/ 3949230 w 3951982"/>
              <a:gd name="connsiteY1" fmla="*/ 0 h 3672776"/>
              <a:gd name="connsiteX2" fmla="*/ 3949792 w 3951982"/>
              <a:gd name="connsiteY2" fmla="*/ 690695 h 3672776"/>
              <a:gd name="connsiteX3" fmla="*/ 3920031 w 3951982"/>
              <a:gd name="connsiteY3" fmla="*/ 3672776 h 3672776"/>
              <a:gd name="connsiteX4" fmla="*/ 1270 w 3951982"/>
              <a:gd name="connsiteY4" fmla="*/ 1930305 h 3672776"/>
              <a:gd name="connsiteX5" fmla="*/ 0 w 3951982"/>
              <a:gd name="connsiteY5" fmla="*/ 382466 h 3672776"/>
              <a:gd name="connsiteX0" fmla="*/ 0 w 3951982"/>
              <a:gd name="connsiteY0" fmla="*/ 382466 h 1930305"/>
              <a:gd name="connsiteX1" fmla="*/ 3949230 w 3951982"/>
              <a:gd name="connsiteY1" fmla="*/ 0 h 1930305"/>
              <a:gd name="connsiteX2" fmla="*/ 3949792 w 3951982"/>
              <a:gd name="connsiteY2" fmla="*/ 690695 h 1930305"/>
              <a:gd name="connsiteX3" fmla="*/ 3945101 w 3951982"/>
              <a:gd name="connsiteY3" fmla="*/ 1913473 h 1930305"/>
              <a:gd name="connsiteX4" fmla="*/ 1270 w 3951982"/>
              <a:gd name="connsiteY4" fmla="*/ 1930305 h 1930305"/>
              <a:gd name="connsiteX5" fmla="*/ 0 w 3951982"/>
              <a:gd name="connsiteY5" fmla="*/ 382466 h 1930305"/>
              <a:gd name="connsiteX0" fmla="*/ 0 w 3951982"/>
              <a:gd name="connsiteY0" fmla="*/ 382466 h 1913473"/>
              <a:gd name="connsiteX1" fmla="*/ 3949230 w 3951982"/>
              <a:gd name="connsiteY1" fmla="*/ 0 h 1913473"/>
              <a:gd name="connsiteX2" fmla="*/ 3949792 w 3951982"/>
              <a:gd name="connsiteY2" fmla="*/ 690695 h 1913473"/>
              <a:gd name="connsiteX3" fmla="*/ 3945101 w 3951982"/>
              <a:gd name="connsiteY3" fmla="*/ 1913473 h 1913473"/>
              <a:gd name="connsiteX4" fmla="*/ 6119 w 3951982"/>
              <a:gd name="connsiteY4" fmla="*/ 1906463 h 1913473"/>
              <a:gd name="connsiteX5" fmla="*/ 0 w 3951982"/>
              <a:gd name="connsiteY5" fmla="*/ 382466 h 1913473"/>
              <a:gd name="connsiteX0" fmla="*/ 0 w 3951982"/>
              <a:gd name="connsiteY0" fmla="*/ 382466 h 1906463"/>
              <a:gd name="connsiteX1" fmla="*/ 3949230 w 3951982"/>
              <a:gd name="connsiteY1" fmla="*/ 0 h 1906463"/>
              <a:gd name="connsiteX2" fmla="*/ 3949792 w 3951982"/>
              <a:gd name="connsiteY2" fmla="*/ 690695 h 1906463"/>
              <a:gd name="connsiteX3" fmla="*/ 3945101 w 3951982"/>
              <a:gd name="connsiteY3" fmla="*/ 1902253 h 1906463"/>
              <a:gd name="connsiteX4" fmla="*/ 6119 w 3951982"/>
              <a:gd name="connsiteY4" fmla="*/ 1906463 h 1906463"/>
              <a:gd name="connsiteX5" fmla="*/ 0 w 3951982"/>
              <a:gd name="connsiteY5" fmla="*/ 382466 h 1906463"/>
              <a:gd name="connsiteX0" fmla="*/ 4633 w 3946286"/>
              <a:gd name="connsiteY0" fmla="*/ 335627 h 1906463"/>
              <a:gd name="connsiteX1" fmla="*/ 3943534 w 3946286"/>
              <a:gd name="connsiteY1" fmla="*/ 0 h 1906463"/>
              <a:gd name="connsiteX2" fmla="*/ 3944096 w 3946286"/>
              <a:gd name="connsiteY2" fmla="*/ 690695 h 1906463"/>
              <a:gd name="connsiteX3" fmla="*/ 3939405 w 3946286"/>
              <a:gd name="connsiteY3" fmla="*/ 1902253 h 1906463"/>
              <a:gd name="connsiteX4" fmla="*/ 423 w 3946286"/>
              <a:gd name="connsiteY4" fmla="*/ 1906463 h 1906463"/>
              <a:gd name="connsiteX5" fmla="*/ 4633 w 3946286"/>
              <a:gd name="connsiteY5" fmla="*/ 335627 h 1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286" h="1906463">
                <a:moveTo>
                  <a:pt x="4633" y="335627"/>
                </a:moveTo>
                <a:cubicBezTo>
                  <a:pt x="1270195" y="160523"/>
                  <a:pt x="1815872" y="96740"/>
                  <a:pt x="3943534" y="0"/>
                </a:cubicBezTo>
                <a:cubicBezTo>
                  <a:pt x="3940243" y="628654"/>
                  <a:pt x="3946286" y="62036"/>
                  <a:pt x="3944096" y="690695"/>
                </a:cubicBezTo>
                <a:cubicBezTo>
                  <a:pt x="3940662" y="1676310"/>
                  <a:pt x="3942839" y="916638"/>
                  <a:pt x="3939405" y="1902253"/>
                </a:cubicBezTo>
                <a:lnTo>
                  <a:pt x="423" y="1906463"/>
                </a:lnTo>
                <a:cubicBezTo>
                  <a:pt x="0" y="580878"/>
                  <a:pt x="5056" y="1661212"/>
                  <a:pt x="4633" y="335627"/>
                </a:cubicBezTo>
                <a:close/>
              </a:path>
            </a:pathLst>
          </a:custGeom>
        </p:spPr>
        <p:txBody>
          <a:bodyPr rtlCol="0">
            <a:normAutofit/>
          </a:bodyPr>
          <a:lstStyle/>
          <a:p>
            <a:pPr lvl="0"/>
            <a:r>
              <a:rPr lang="nl-NL" noProof="0" dirty="0"/>
              <a:t>Klik op het pictogram als u een afbeelding wilt toevoegen</a:t>
            </a:r>
          </a:p>
        </p:txBody>
      </p:sp>
      <p:sp>
        <p:nvSpPr>
          <p:cNvPr id="20" name="Tijdelijke aanduiding voor afbeelding 9"/>
          <p:cNvSpPr>
            <a:spLocks noGrp="1"/>
          </p:cNvSpPr>
          <p:nvPr>
            <p:ph type="pic" sz="quarter" idx="12"/>
          </p:nvPr>
        </p:nvSpPr>
        <p:spPr>
          <a:xfrm>
            <a:off x="4754443" y="1428735"/>
            <a:ext cx="3950079" cy="2016469"/>
          </a:xfrm>
          <a:custGeom>
            <a:avLst/>
            <a:gdLst>
              <a:gd name="connsiteX0" fmla="*/ 0 w 3929062"/>
              <a:gd name="connsiteY0" fmla="*/ 0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0 h 2000250"/>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95231 h 2024067"/>
              <a:gd name="connsiteX1" fmla="*/ 3929062 w 3929062"/>
              <a:gd name="connsiteY1" fmla="*/ 23817 h 2024067"/>
              <a:gd name="connsiteX2" fmla="*/ 3929062 w 3929062"/>
              <a:gd name="connsiteY2" fmla="*/ 2024067 h 2024067"/>
              <a:gd name="connsiteX3" fmla="*/ 0 w 3929062"/>
              <a:gd name="connsiteY3" fmla="*/ 2024067 h 2024067"/>
              <a:gd name="connsiteX4" fmla="*/ 0 w 3929062"/>
              <a:gd name="connsiteY4" fmla="*/ 95231 h 2024067"/>
              <a:gd name="connsiteX0" fmla="*/ 0 w 3929062"/>
              <a:gd name="connsiteY0" fmla="*/ 118079 h 2046915"/>
              <a:gd name="connsiteX1" fmla="*/ 3929062 w 3929062"/>
              <a:gd name="connsiteY1" fmla="*/ 46665 h 2046915"/>
              <a:gd name="connsiteX2" fmla="*/ 3929062 w 3929062"/>
              <a:gd name="connsiteY2" fmla="*/ 2046915 h 2046915"/>
              <a:gd name="connsiteX3" fmla="*/ 0 w 3929062"/>
              <a:gd name="connsiteY3" fmla="*/ 2046915 h 2046915"/>
              <a:gd name="connsiteX4" fmla="*/ 0 w 3929062"/>
              <a:gd name="connsiteY4" fmla="*/ 118079 h 2046915"/>
              <a:gd name="connsiteX0" fmla="*/ 0 w 3929062"/>
              <a:gd name="connsiteY0" fmla="*/ 122639 h 2051475"/>
              <a:gd name="connsiteX1" fmla="*/ 3929062 w 3929062"/>
              <a:gd name="connsiteY1" fmla="*/ 51225 h 2051475"/>
              <a:gd name="connsiteX2" fmla="*/ 3929062 w 3929062"/>
              <a:gd name="connsiteY2" fmla="*/ 2051475 h 2051475"/>
              <a:gd name="connsiteX3" fmla="*/ 0 w 3929062"/>
              <a:gd name="connsiteY3" fmla="*/ 2051475 h 2051475"/>
              <a:gd name="connsiteX4" fmla="*/ 0 w 3929062"/>
              <a:gd name="connsiteY4" fmla="*/ 122639 h 2051475"/>
              <a:gd name="connsiteX0" fmla="*/ 0 w 3929062"/>
              <a:gd name="connsiteY0" fmla="*/ 71414 h 2000250"/>
              <a:gd name="connsiteX1" fmla="*/ 3929062 w 3929062"/>
              <a:gd name="connsiteY1" fmla="*/ 0 h 2000250"/>
              <a:gd name="connsiteX2" fmla="*/ 3929062 w 3929062"/>
              <a:gd name="connsiteY2" fmla="*/ 2000250 h 2000250"/>
              <a:gd name="connsiteX3" fmla="*/ 0 w 3929062"/>
              <a:gd name="connsiteY3" fmla="*/ 2000250 h 2000250"/>
              <a:gd name="connsiteX4" fmla="*/ 0 w 3929062"/>
              <a:gd name="connsiteY4" fmla="*/ 71414 h 2000250"/>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2016589"/>
              <a:gd name="connsiteX1" fmla="*/ 3929062 w 3929062"/>
              <a:gd name="connsiteY1" fmla="*/ 16339 h 2016589"/>
              <a:gd name="connsiteX2" fmla="*/ 3929062 w 3929062"/>
              <a:gd name="connsiteY2" fmla="*/ 2016589 h 2016589"/>
              <a:gd name="connsiteX3" fmla="*/ 0 w 3929062"/>
              <a:gd name="connsiteY3" fmla="*/ 2016589 h 2016589"/>
              <a:gd name="connsiteX4" fmla="*/ 0 w 3929062"/>
              <a:gd name="connsiteY4" fmla="*/ 87753 h 2016589"/>
              <a:gd name="connsiteX0" fmla="*/ 0 w 3929062"/>
              <a:gd name="connsiteY0" fmla="*/ 87753 h 4445457"/>
              <a:gd name="connsiteX1" fmla="*/ 3929062 w 3929062"/>
              <a:gd name="connsiteY1" fmla="*/ 16339 h 4445457"/>
              <a:gd name="connsiteX2" fmla="*/ 3929062 w 3929062"/>
              <a:gd name="connsiteY2" fmla="*/ 2016589 h 4445457"/>
              <a:gd name="connsiteX3" fmla="*/ 0 w 3929062"/>
              <a:gd name="connsiteY3" fmla="*/ 4445457 h 4445457"/>
              <a:gd name="connsiteX4" fmla="*/ 0 w 3929062"/>
              <a:gd name="connsiteY4" fmla="*/ 87753 h 4445457"/>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5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3945367 h 4473368"/>
              <a:gd name="connsiteX5" fmla="*/ 0 w 3929062"/>
              <a:gd name="connsiteY5" fmla="*/ 87753 h 4473368"/>
              <a:gd name="connsiteX0" fmla="*/ 0 w 3929062"/>
              <a:gd name="connsiteY0" fmla="*/ 87753 h 4473368"/>
              <a:gd name="connsiteX1" fmla="*/ 3929062 w 3929062"/>
              <a:gd name="connsiteY1" fmla="*/ 16339 h 4473368"/>
              <a:gd name="connsiteX2" fmla="*/ 3929062 w 3929062"/>
              <a:gd name="connsiteY2" fmla="*/ 2016589 h 4473368"/>
              <a:gd name="connsiteX3" fmla="*/ 3918761 w 3929062"/>
              <a:gd name="connsiteY3" fmla="*/ 4473368 h 4473368"/>
              <a:gd name="connsiteX4" fmla="*/ 0 w 3929062"/>
              <a:gd name="connsiteY4" fmla="*/ 4445409 h 4473368"/>
              <a:gd name="connsiteX5" fmla="*/ 0 w 3929062"/>
              <a:gd name="connsiteY5" fmla="*/ 87753 h 447336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473368 h 4659699"/>
              <a:gd name="connsiteX4" fmla="*/ 0 w 3929062"/>
              <a:gd name="connsiteY4" fmla="*/ 4659699 h 4659699"/>
              <a:gd name="connsiteX5" fmla="*/ 0 w 3929062"/>
              <a:gd name="connsiteY5" fmla="*/ 87753 h 4659699"/>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87658"/>
              <a:gd name="connsiteX1" fmla="*/ 3929062 w 3929062"/>
              <a:gd name="connsiteY1" fmla="*/ 16339 h 4687658"/>
              <a:gd name="connsiteX2" fmla="*/ 3929062 w 3929062"/>
              <a:gd name="connsiteY2" fmla="*/ 2016589 h 4687658"/>
              <a:gd name="connsiteX3" fmla="*/ 3918761 w 3929062"/>
              <a:gd name="connsiteY3" fmla="*/ 4687658 h 4687658"/>
              <a:gd name="connsiteX4" fmla="*/ 0 w 3929062"/>
              <a:gd name="connsiteY4" fmla="*/ 4659699 h 4687658"/>
              <a:gd name="connsiteX5" fmla="*/ 0 w 3929062"/>
              <a:gd name="connsiteY5" fmla="*/ 87753 h 4687658"/>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259006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918761 w 3929062"/>
              <a:gd name="connsiteY3" fmla="*/ 4616172 h 4659699"/>
              <a:gd name="connsiteX4" fmla="*/ 0 w 3929062"/>
              <a:gd name="connsiteY4" fmla="*/ 4659699 h 4659699"/>
              <a:gd name="connsiteX5" fmla="*/ 0 w 3929062"/>
              <a:gd name="connsiteY5" fmla="*/ 87753 h 4659699"/>
              <a:gd name="connsiteX0" fmla="*/ 0 w 3929062"/>
              <a:gd name="connsiteY0" fmla="*/ 87753 h 4659699"/>
              <a:gd name="connsiteX1" fmla="*/ 3929062 w 3929062"/>
              <a:gd name="connsiteY1" fmla="*/ 16339 h 4659699"/>
              <a:gd name="connsiteX2" fmla="*/ 3929062 w 3929062"/>
              <a:gd name="connsiteY2" fmla="*/ 2016589 h 4659699"/>
              <a:gd name="connsiteX3" fmla="*/ 3557254 w 3929062"/>
              <a:gd name="connsiteY3" fmla="*/ 4222767 h 4659699"/>
              <a:gd name="connsiteX4" fmla="*/ 0 w 3929062"/>
              <a:gd name="connsiteY4" fmla="*/ 4659699 h 4659699"/>
              <a:gd name="connsiteX5" fmla="*/ 0 w 3929062"/>
              <a:gd name="connsiteY5" fmla="*/ 87753 h 4659699"/>
              <a:gd name="connsiteX0" fmla="*/ 0 w 3950079"/>
              <a:gd name="connsiteY0" fmla="*/ 87753 h 4659699"/>
              <a:gd name="connsiteX1" fmla="*/ 3929062 w 3950079"/>
              <a:gd name="connsiteY1" fmla="*/ 16339 h 4659699"/>
              <a:gd name="connsiteX2" fmla="*/ 3929062 w 3950079"/>
              <a:gd name="connsiteY2" fmla="*/ 2016589 h 4659699"/>
              <a:gd name="connsiteX3" fmla="*/ 3946645 w 3950079"/>
              <a:gd name="connsiteY3" fmla="*/ 4650380 h 4659699"/>
              <a:gd name="connsiteX4" fmla="*/ 0 w 3950079"/>
              <a:gd name="connsiteY4" fmla="*/ 4659699 h 4659699"/>
              <a:gd name="connsiteX5" fmla="*/ 0 w 3950079"/>
              <a:gd name="connsiteY5" fmla="*/ 87753 h 4659699"/>
              <a:gd name="connsiteX0" fmla="*/ 0 w 3950079"/>
              <a:gd name="connsiteY0" fmla="*/ 87753 h 4650380"/>
              <a:gd name="connsiteX1" fmla="*/ 3929062 w 3950079"/>
              <a:gd name="connsiteY1" fmla="*/ 16339 h 4650380"/>
              <a:gd name="connsiteX2" fmla="*/ 3929062 w 3950079"/>
              <a:gd name="connsiteY2" fmla="*/ 2016589 h 4650380"/>
              <a:gd name="connsiteX3" fmla="*/ 3946645 w 3950079"/>
              <a:gd name="connsiteY3" fmla="*/ 4650380 h 4650380"/>
              <a:gd name="connsiteX4" fmla="*/ 0 w 3950079"/>
              <a:gd name="connsiteY4" fmla="*/ 2016469 h 4650380"/>
              <a:gd name="connsiteX5" fmla="*/ 0 w 3950079"/>
              <a:gd name="connsiteY5" fmla="*/ 87753 h 4650380"/>
              <a:gd name="connsiteX0" fmla="*/ 0 w 3950079"/>
              <a:gd name="connsiteY0" fmla="*/ 87753 h 4650380"/>
              <a:gd name="connsiteX1" fmla="*/ 3929062 w 3950079"/>
              <a:gd name="connsiteY1" fmla="*/ 16339 h 4650380"/>
              <a:gd name="connsiteX2" fmla="*/ 3929062 w 3950079"/>
              <a:gd name="connsiteY2" fmla="*/ 587805 h 4650380"/>
              <a:gd name="connsiteX3" fmla="*/ 3946645 w 3950079"/>
              <a:gd name="connsiteY3" fmla="*/ 4650380 h 4650380"/>
              <a:gd name="connsiteX4" fmla="*/ 0 w 3950079"/>
              <a:gd name="connsiteY4" fmla="*/ 2016469 h 4650380"/>
              <a:gd name="connsiteX5" fmla="*/ 0 w 3950079"/>
              <a:gd name="connsiteY5" fmla="*/ 87753 h 4650380"/>
              <a:gd name="connsiteX0" fmla="*/ 0 w 3950079"/>
              <a:gd name="connsiteY0" fmla="*/ 87753 h 2016469"/>
              <a:gd name="connsiteX1" fmla="*/ 3929062 w 3950079"/>
              <a:gd name="connsiteY1" fmla="*/ 16339 h 2016469"/>
              <a:gd name="connsiteX2" fmla="*/ 3929062 w 3950079"/>
              <a:gd name="connsiteY2" fmla="*/ 587805 h 2016469"/>
              <a:gd name="connsiteX3" fmla="*/ 3946645 w 3950079"/>
              <a:gd name="connsiteY3" fmla="*/ 2007150 h 2016469"/>
              <a:gd name="connsiteX4" fmla="*/ 0 w 3950079"/>
              <a:gd name="connsiteY4" fmla="*/ 2016469 h 2016469"/>
              <a:gd name="connsiteX5" fmla="*/ 0 w 3950079"/>
              <a:gd name="connsiteY5" fmla="*/ 87753 h 201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079" h="2016469">
                <a:moveTo>
                  <a:pt x="0" y="87753"/>
                </a:moveTo>
                <a:cubicBezTo>
                  <a:pt x="1355925" y="0"/>
                  <a:pt x="2618765" y="21880"/>
                  <a:pt x="3929062" y="16339"/>
                </a:cubicBezTo>
                <a:lnTo>
                  <a:pt x="3929062" y="587805"/>
                </a:lnTo>
                <a:cubicBezTo>
                  <a:pt x="3925628" y="1406731"/>
                  <a:pt x="3950079" y="1188224"/>
                  <a:pt x="3946645" y="2007150"/>
                </a:cubicBezTo>
                <a:lnTo>
                  <a:pt x="0" y="2016469"/>
                </a:lnTo>
                <a:lnTo>
                  <a:pt x="0" y="87753"/>
                </a:lnTo>
                <a:close/>
              </a:path>
            </a:pathLst>
          </a:custGeom>
        </p:spPr>
        <p:txBody>
          <a:bodyPr rtlCol="0">
            <a:normAutofit/>
          </a:bodyPr>
          <a:lstStyle/>
          <a:p>
            <a:pPr lvl="0"/>
            <a:r>
              <a:rPr lang="nl-NL" noProof="0" dirty="0"/>
              <a:t>Klik op het pictogram als u een afbeelding wilt toevoegen</a:t>
            </a:r>
          </a:p>
        </p:txBody>
      </p:sp>
      <p:sp>
        <p:nvSpPr>
          <p:cNvPr id="7" name="Tijdelijke aanduiding voor voettekst 6"/>
          <p:cNvSpPr>
            <a:spLocks noGrp="1"/>
          </p:cNvSpPr>
          <p:nvPr>
            <p:ph type="ftr" sz="quarter" idx="16"/>
          </p:nvPr>
        </p:nvSpPr>
        <p:spPr/>
        <p:txBody>
          <a:bodyPr/>
          <a:lstStyle>
            <a:lvl1pPr>
              <a:defRPr/>
            </a:lvl1pPr>
          </a:lstStyle>
          <a:p>
            <a:pPr>
              <a:defRPr/>
            </a:pPr>
            <a:endParaRPr lang="nl-NL" dirty="0"/>
          </a:p>
        </p:txBody>
      </p:sp>
      <p:sp>
        <p:nvSpPr>
          <p:cNvPr id="8" name="Tijdelijke aanduiding voor dianummer 8"/>
          <p:cNvSpPr>
            <a:spLocks noGrp="1"/>
          </p:cNvSpPr>
          <p:nvPr>
            <p:ph type="sldNum" sz="quarter" idx="17"/>
          </p:nvPr>
        </p:nvSpPr>
        <p:spPr/>
        <p:txBody>
          <a:bodyPr/>
          <a:lstStyle>
            <a:lvl1pPr>
              <a:defRPr/>
            </a:lvl1pPr>
          </a:lstStyle>
          <a:p>
            <a:pPr>
              <a:defRPr/>
            </a:pPr>
            <a:fld id="{8C6217C4-0170-489E-9D53-13421351A34D}" type="slidenum">
              <a:rPr lang="nl-NL"/>
              <a:pPr>
                <a:defRPr/>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505BD720-15F1-49BC-BB9B-F156D5F3C3BA}" type="slidenum">
              <a:rPr lang="nl-NL"/>
              <a:pPr>
                <a:defRPr/>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Vrije vorm 15"/>
          <p:cNvSpPr/>
          <p:nvPr/>
        </p:nvSpPr>
        <p:spPr>
          <a:xfrm>
            <a:off x="0" y="1000125"/>
            <a:ext cx="9144000" cy="5357813"/>
          </a:xfrm>
          <a:custGeom>
            <a:avLst/>
            <a:gdLst>
              <a:gd name="connsiteX0" fmla="*/ 0 w 9144000"/>
              <a:gd name="connsiteY0" fmla="*/ 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0 h 5143536"/>
              <a:gd name="connsiteX0" fmla="*/ 0 w 9144000"/>
              <a:gd name="connsiteY0" fmla="*/ 135729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135729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928622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928622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353063 h 5210967"/>
              <a:gd name="connsiteX1" fmla="*/ 9144000 w 9144000"/>
              <a:gd name="connsiteY1" fmla="*/ 67431 h 5210967"/>
              <a:gd name="connsiteX2" fmla="*/ 9144000 w 9144000"/>
              <a:gd name="connsiteY2" fmla="*/ 5210967 h 5210967"/>
              <a:gd name="connsiteX3" fmla="*/ 0 w 9144000"/>
              <a:gd name="connsiteY3" fmla="*/ 5210967 h 5210967"/>
              <a:gd name="connsiteX4" fmla="*/ 0 w 9144000"/>
              <a:gd name="connsiteY4" fmla="*/ 353063 h 5210967"/>
              <a:gd name="connsiteX0" fmla="*/ 0 w 9144000"/>
              <a:gd name="connsiteY0" fmla="*/ 499970 h 5357874"/>
              <a:gd name="connsiteX1" fmla="*/ 9144000 w 9144000"/>
              <a:gd name="connsiteY1" fmla="*/ 0 h 5357874"/>
              <a:gd name="connsiteX2" fmla="*/ 9144000 w 9144000"/>
              <a:gd name="connsiteY2" fmla="*/ 5357874 h 5357874"/>
              <a:gd name="connsiteX3" fmla="*/ 0 w 9144000"/>
              <a:gd name="connsiteY3" fmla="*/ 5357874 h 5357874"/>
              <a:gd name="connsiteX4" fmla="*/ 0 w 9144000"/>
              <a:gd name="connsiteY4" fmla="*/ 499970 h 5357874"/>
              <a:gd name="connsiteX0" fmla="*/ 0 w 9144000"/>
              <a:gd name="connsiteY0" fmla="*/ 499970 h 5500726"/>
              <a:gd name="connsiteX1" fmla="*/ 9144000 w 9144000"/>
              <a:gd name="connsiteY1" fmla="*/ 0 h 5500726"/>
              <a:gd name="connsiteX2" fmla="*/ 9144000 w 9144000"/>
              <a:gd name="connsiteY2" fmla="*/ 5357874 h 5500726"/>
              <a:gd name="connsiteX3" fmla="*/ 0 w 9144000"/>
              <a:gd name="connsiteY3" fmla="*/ 5500726 h 5500726"/>
              <a:gd name="connsiteX4" fmla="*/ 0 w 9144000"/>
              <a:gd name="connsiteY4" fmla="*/ 499970 h 5500726"/>
              <a:gd name="connsiteX0" fmla="*/ 0 w 9144000"/>
              <a:gd name="connsiteY0" fmla="*/ 499970 h 5500726"/>
              <a:gd name="connsiteX1" fmla="*/ 9144000 w 9144000"/>
              <a:gd name="connsiteY1" fmla="*/ 0 h 5500726"/>
              <a:gd name="connsiteX2" fmla="*/ 9144000 w 9144000"/>
              <a:gd name="connsiteY2" fmla="*/ 5500726 h 5500726"/>
              <a:gd name="connsiteX3" fmla="*/ 0 w 9144000"/>
              <a:gd name="connsiteY3" fmla="*/ 5500726 h 5500726"/>
              <a:gd name="connsiteX4" fmla="*/ 0 w 9144000"/>
              <a:gd name="connsiteY4" fmla="*/ 499970 h 550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00726">
                <a:moveTo>
                  <a:pt x="0" y="499970"/>
                </a:moveTo>
                <a:cubicBezTo>
                  <a:pt x="2206045" y="146907"/>
                  <a:pt x="5974037" y="6881"/>
                  <a:pt x="9144000" y="0"/>
                </a:cubicBezTo>
                <a:lnTo>
                  <a:pt x="9144000" y="5500726"/>
                </a:lnTo>
                <a:lnTo>
                  <a:pt x="0" y="5500726"/>
                </a:lnTo>
                <a:lnTo>
                  <a:pt x="0" y="4999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1027" name="Tijdelijke aanduiding voor tekst 2"/>
          <p:cNvSpPr>
            <a:spLocks noGrp="1"/>
          </p:cNvSpPr>
          <p:nvPr>
            <p:ph type="body" idx="1"/>
          </p:nvPr>
        </p:nvSpPr>
        <p:spPr bwMode="auto">
          <a:xfrm>
            <a:off x="457200" y="1714500"/>
            <a:ext cx="8229600"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28" name="Tijdelijke aanduiding voor titel 1"/>
          <p:cNvSpPr>
            <a:spLocks noGrp="1"/>
          </p:cNvSpPr>
          <p:nvPr>
            <p:ph type="title"/>
          </p:nvPr>
        </p:nvSpPr>
        <p:spPr bwMode="auto">
          <a:xfrm>
            <a:off x="457200" y="71438"/>
            <a:ext cx="8258175" cy="1071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7" name="Tijdelijke aanduiding voor voettekst 6"/>
          <p:cNvSpPr>
            <a:spLocks noGrp="1"/>
          </p:cNvSpPr>
          <p:nvPr>
            <p:ph type="ftr" sz="quarter" idx="3"/>
          </p:nvPr>
        </p:nvSpPr>
        <p:spPr>
          <a:xfrm>
            <a:off x="5429250" y="6362700"/>
            <a:ext cx="2879725"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cs typeface="+mn-cs"/>
              </a:defRPr>
            </a:lvl1pPr>
          </a:lstStyle>
          <a:p>
            <a:pPr>
              <a:defRPr/>
            </a:pPr>
            <a:endParaRPr lang="nl-NL" dirty="0"/>
          </a:p>
        </p:txBody>
      </p:sp>
      <p:sp>
        <p:nvSpPr>
          <p:cNvPr id="9" name="Tijdelijke aanduiding voor dianummer 8"/>
          <p:cNvSpPr>
            <a:spLocks noGrp="1"/>
          </p:cNvSpPr>
          <p:nvPr>
            <p:ph type="sldNum" sz="quarter" idx="4"/>
          </p:nvPr>
        </p:nvSpPr>
        <p:spPr>
          <a:xfrm>
            <a:off x="8318500" y="6362700"/>
            <a:ext cx="468313" cy="365125"/>
          </a:xfrm>
          <a:prstGeom prst="rect">
            <a:avLst/>
          </a:prstGeom>
        </p:spPr>
        <p:txBody>
          <a:bodyPr vert="horz" lIns="91440" tIns="45720" rIns="91440" bIns="45720" rtlCol="0" anchor="ctr"/>
          <a:lstStyle>
            <a:lvl1pPr algn="r" fontAlgn="auto">
              <a:spcBef>
                <a:spcPts val="0"/>
              </a:spcBef>
              <a:spcAft>
                <a:spcPts val="0"/>
              </a:spcAft>
              <a:defRPr sz="1000" baseline="0">
                <a:solidFill>
                  <a:schemeClr val="tx1"/>
                </a:solidFill>
                <a:latin typeface="Tahoma" pitchFamily="34" charset="0"/>
                <a:cs typeface="+mn-cs"/>
              </a:defRPr>
            </a:lvl1pPr>
          </a:lstStyle>
          <a:p>
            <a:pPr>
              <a:defRPr/>
            </a:pPr>
            <a:fld id="{99CFA62B-B987-4C35-ABFA-10F9B7812FB8}" type="slidenum">
              <a:rPr lang="nl-NL"/>
              <a:pPr>
                <a:defRPr/>
              </a:pPr>
              <a:t>‹nr.›</a:t>
            </a:fld>
            <a:endParaRPr lang="nl-NL" dirty="0"/>
          </a:p>
        </p:txBody>
      </p:sp>
      <p:sp>
        <p:nvSpPr>
          <p:cNvPr id="8" name="Vrije vorm 7"/>
          <p:cNvSpPr/>
          <p:nvPr/>
        </p:nvSpPr>
        <p:spPr>
          <a:xfrm>
            <a:off x="0" y="1000125"/>
            <a:ext cx="9144000" cy="5357813"/>
          </a:xfrm>
          <a:custGeom>
            <a:avLst/>
            <a:gdLst>
              <a:gd name="connsiteX0" fmla="*/ 0 w 9144000"/>
              <a:gd name="connsiteY0" fmla="*/ 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0 h 5143536"/>
              <a:gd name="connsiteX0" fmla="*/ 0 w 9144000"/>
              <a:gd name="connsiteY0" fmla="*/ 135729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135729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500018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500018 h 5143536"/>
              <a:gd name="connsiteX0" fmla="*/ 0 w 9144000"/>
              <a:gd name="connsiteY0" fmla="*/ 928622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928622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499970 h 5143536"/>
              <a:gd name="connsiteX1" fmla="*/ 9144000 w 9144000"/>
              <a:gd name="connsiteY1" fmla="*/ 0 h 5143536"/>
              <a:gd name="connsiteX2" fmla="*/ 9144000 w 9144000"/>
              <a:gd name="connsiteY2" fmla="*/ 5143536 h 5143536"/>
              <a:gd name="connsiteX3" fmla="*/ 0 w 9144000"/>
              <a:gd name="connsiteY3" fmla="*/ 5143536 h 5143536"/>
              <a:gd name="connsiteX4" fmla="*/ 0 w 9144000"/>
              <a:gd name="connsiteY4" fmla="*/ 499970 h 5143536"/>
              <a:gd name="connsiteX0" fmla="*/ 0 w 9144000"/>
              <a:gd name="connsiteY0" fmla="*/ 353063 h 5210967"/>
              <a:gd name="connsiteX1" fmla="*/ 9144000 w 9144000"/>
              <a:gd name="connsiteY1" fmla="*/ 67431 h 5210967"/>
              <a:gd name="connsiteX2" fmla="*/ 9144000 w 9144000"/>
              <a:gd name="connsiteY2" fmla="*/ 5210967 h 5210967"/>
              <a:gd name="connsiteX3" fmla="*/ 0 w 9144000"/>
              <a:gd name="connsiteY3" fmla="*/ 5210967 h 5210967"/>
              <a:gd name="connsiteX4" fmla="*/ 0 w 9144000"/>
              <a:gd name="connsiteY4" fmla="*/ 353063 h 5210967"/>
              <a:gd name="connsiteX0" fmla="*/ 0 w 9144000"/>
              <a:gd name="connsiteY0" fmla="*/ 499970 h 5357874"/>
              <a:gd name="connsiteX1" fmla="*/ 9144000 w 9144000"/>
              <a:gd name="connsiteY1" fmla="*/ 0 h 5357874"/>
              <a:gd name="connsiteX2" fmla="*/ 9144000 w 9144000"/>
              <a:gd name="connsiteY2" fmla="*/ 5357874 h 5357874"/>
              <a:gd name="connsiteX3" fmla="*/ 0 w 9144000"/>
              <a:gd name="connsiteY3" fmla="*/ 5357874 h 5357874"/>
              <a:gd name="connsiteX4" fmla="*/ 0 w 9144000"/>
              <a:gd name="connsiteY4" fmla="*/ 499970 h 5357874"/>
              <a:gd name="connsiteX0" fmla="*/ 0 w 9144000"/>
              <a:gd name="connsiteY0" fmla="*/ 499970 h 5500726"/>
              <a:gd name="connsiteX1" fmla="*/ 9144000 w 9144000"/>
              <a:gd name="connsiteY1" fmla="*/ 0 h 5500726"/>
              <a:gd name="connsiteX2" fmla="*/ 9144000 w 9144000"/>
              <a:gd name="connsiteY2" fmla="*/ 5357874 h 5500726"/>
              <a:gd name="connsiteX3" fmla="*/ 0 w 9144000"/>
              <a:gd name="connsiteY3" fmla="*/ 5500726 h 5500726"/>
              <a:gd name="connsiteX4" fmla="*/ 0 w 9144000"/>
              <a:gd name="connsiteY4" fmla="*/ 499970 h 5500726"/>
              <a:gd name="connsiteX0" fmla="*/ 0 w 9144000"/>
              <a:gd name="connsiteY0" fmla="*/ 499970 h 5500726"/>
              <a:gd name="connsiteX1" fmla="*/ 9144000 w 9144000"/>
              <a:gd name="connsiteY1" fmla="*/ 0 h 5500726"/>
              <a:gd name="connsiteX2" fmla="*/ 9144000 w 9144000"/>
              <a:gd name="connsiteY2" fmla="*/ 5500726 h 5500726"/>
              <a:gd name="connsiteX3" fmla="*/ 0 w 9144000"/>
              <a:gd name="connsiteY3" fmla="*/ 5500726 h 5500726"/>
              <a:gd name="connsiteX4" fmla="*/ 0 w 9144000"/>
              <a:gd name="connsiteY4" fmla="*/ 499970 h 5500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00726">
                <a:moveTo>
                  <a:pt x="0" y="499970"/>
                </a:moveTo>
                <a:cubicBezTo>
                  <a:pt x="2206045" y="146907"/>
                  <a:pt x="5974037" y="6881"/>
                  <a:pt x="9144000" y="0"/>
                </a:cubicBezTo>
                <a:lnTo>
                  <a:pt x="9144000" y="5500726"/>
                </a:lnTo>
                <a:lnTo>
                  <a:pt x="0" y="5500726"/>
                </a:lnTo>
                <a:lnTo>
                  <a:pt x="0" y="49997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1032" name="Afbeelding 9" descr="logo-arbouw1.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38163" y="6357938"/>
            <a:ext cx="2232025" cy="455612"/>
          </a:xfrm>
          <a:prstGeom prst="rect">
            <a:avLst/>
          </a:prstGeom>
          <a:noFill/>
          <a:ln w="9525">
            <a:noFill/>
            <a:miter lim="800000"/>
            <a:headEnd/>
            <a:tailEnd/>
          </a:ln>
        </p:spPr>
      </p:pic>
      <p:sp>
        <p:nvSpPr>
          <p:cNvPr id="12" name="Rechthoek 11"/>
          <p:cNvSpPr/>
          <p:nvPr/>
        </p:nvSpPr>
        <p:spPr>
          <a:xfrm>
            <a:off x="1428750" y="6357938"/>
            <a:ext cx="1785938"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13" name="Tekstvak 12"/>
          <p:cNvSpPr txBox="1"/>
          <p:nvPr/>
        </p:nvSpPr>
        <p:spPr>
          <a:xfrm>
            <a:off x="1376363" y="6432550"/>
            <a:ext cx="2124075" cy="230188"/>
          </a:xfrm>
          <a:prstGeom prst="rect">
            <a:avLst/>
          </a:prstGeom>
          <a:noFill/>
        </p:spPr>
        <p:txBody>
          <a:bodyPr>
            <a:spAutoFit/>
          </a:bodyPr>
          <a:lstStyle/>
          <a:p>
            <a:pPr fontAlgn="auto">
              <a:spcBef>
                <a:spcPts val="0"/>
              </a:spcBef>
              <a:spcAft>
                <a:spcPts val="0"/>
              </a:spcAft>
              <a:defRPr/>
            </a:pPr>
            <a:r>
              <a:rPr lang="nl-NL" sz="900" b="1" dirty="0">
                <a:solidFill>
                  <a:srgbClr val="DC002B"/>
                </a:solidFill>
                <a:latin typeface="+mn-lt"/>
                <a:cs typeface="Arial" pitchFamily="34" charset="0"/>
              </a:rPr>
              <a:t>voor gezond en veilig werken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09" r:id="rId4"/>
    <p:sldLayoutId id="2147483710" r:id="rId5"/>
    <p:sldLayoutId id="2147483711" r:id="rId6"/>
    <p:sldLayoutId id="2147483712" r:id="rId7"/>
    <p:sldLayoutId id="2147483713" r:id="rId8"/>
    <p:sldLayoutId id="2147483717" r:id="rId9"/>
  </p:sldLayoutIdLst>
  <p:hf sldNum="0" hdr="0" ftr="0" dt="0"/>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Tahoma" pitchFamily="34" charset="0"/>
        </a:defRPr>
      </a:lvl2pPr>
      <a:lvl3pPr algn="l" rtl="0" eaLnBrk="0" fontAlgn="base" hangingPunct="0">
        <a:spcBef>
          <a:spcPct val="0"/>
        </a:spcBef>
        <a:spcAft>
          <a:spcPct val="0"/>
        </a:spcAft>
        <a:defRPr sz="2800" b="1">
          <a:solidFill>
            <a:schemeClr val="tx1"/>
          </a:solidFill>
          <a:latin typeface="Tahoma" pitchFamily="34" charset="0"/>
        </a:defRPr>
      </a:lvl3pPr>
      <a:lvl4pPr algn="l" rtl="0" eaLnBrk="0" fontAlgn="base" hangingPunct="0">
        <a:spcBef>
          <a:spcPct val="0"/>
        </a:spcBef>
        <a:spcAft>
          <a:spcPct val="0"/>
        </a:spcAft>
        <a:defRPr sz="2800" b="1">
          <a:solidFill>
            <a:schemeClr val="tx1"/>
          </a:solidFill>
          <a:latin typeface="Tahoma" pitchFamily="34" charset="0"/>
        </a:defRPr>
      </a:lvl4pPr>
      <a:lvl5pPr algn="l" rtl="0" eaLnBrk="0" fontAlgn="base" hangingPunct="0">
        <a:spcBef>
          <a:spcPct val="0"/>
        </a:spcBef>
        <a:spcAft>
          <a:spcPct val="0"/>
        </a:spcAft>
        <a:defRPr sz="2800" b="1">
          <a:solidFill>
            <a:schemeClr val="tx1"/>
          </a:solidFill>
          <a:latin typeface="Tahoma" pitchFamily="34" charset="0"/>
        </a:defRPr>
      </a:lvl5pPr>
      <a:lvl6pPr marL="457200" algn="l" rtl="0" fontAlgn="base">
        <a:spcBef>
          <a:spcPct val="0"/>
        </a:spcBef>
        <a:spcAft>
          <a:spcPct val="0"/>
        </a:spcAft>
        <a:defRPr sz="2800" b="1">
          <a:solidFill>
            <a:schemeClr val="tx1"/>
          </a:solidFill>
          <a:latin typeface="Tahoma" pitchFamily="34" charset="0"/>
        </a:defRPr>
      </a:lvl6pPr>
      <a:lvl7pPr marL="914400" algn="l" rtl="0" fontAlgn="base">
        <a:spcBef>
          <a:spcPct val="0"/>
        </a:spcBef>
        <a:spcAft>
          <a:spcPct val="0"/>
        </a:spcAft>
        <a:defRPr sz="2800" b="1">
          <a:solidFill>
            <a:schemeClr val="tx1"/>
          </a:solidFill>
          <a:latin typeface="Tahoma" pitchFamily="34" charset="0"/>
        </a:defRPr>
      </a:lvl7pPr>
      <a:lvl8pPr marL="1371600" algn="l" rtl="0" fontAlgn="base">
        <a:spcBef>
          <a:spcPct val="0"/>
        </a:spcBef>
        <a:spcAft>
          <a:spcPct val="0"/>
        </a:spcAft>
        <a:defRPr sz="2800" b="1">
          <a:solidFill>
            <a:schemeClr val="tx1"/>
          </a:solidFill>
          <a:latin typeface="Tahoma" pitchFamily="34" charset="0"/>
        </a:defRPr>
      </a:lvl8pPr>
      <a:lvl9pPr marL="1828800" algn="l" rtl="0" fontAlgn="base">
        <a:spcBef>
          <a:spcPct val="0"/>
        </a:spcBef>
        <a:spcAft>
          <a:spcPct val="0"/>
        </a:spcAft>
        <a:defRPr sz="2800" b="1">
          <a:solidFill>
            <a:schemeClr val="tx1"/>
          </a:solidFill>
          <a:latin typeface="Tahoma" pitchFamily="34" charset="0"/>
        </a:defRPr>
      </a:lvl9pPr>
    </p:titleStyle>
    <p:bodyStyle>
      <a:lvl1pPr algn="l" rtl="0" eaLnBrk="0" fontAlgn="base" hangingPunct="0">
        <a:spcBef>
          <a:spcPct val="20000"/>
        </a:spcBef>
        <a:spcAft>
          <a:spcPct val="0"/>
        </a:spcAft>
        <a:buFont typeface="Arial" charset="0"/>
        <a:defRPr sz="2000" kern="1200">
          <a:solidFill>
            <a:schemeClr val="tx1"/>
          </a:solidFill>
          <a:latin typeface="+mn-lt"/>
          <a:ea typeface="+mn-ea"/>
          <a:cs typeface="+mn-cs"/>
        </a:defRPr>
      </a:lvl1pPr>
      <a:lvl2pPr marL="180975" indent="-180975" algn="l" rtl="0" eaLnBrk="0" fontAlgn="base" hangingPunct="0">
        <a:spcBef>
          <a:spcPct val="20000"/>
        </a:spcBef>
        <a:spcAft>
          <a:spcPct val="0"/>
        </a:spcAft>
        <a:buClr>
          <a:schemeClr val="accent1"/>
        </a:buClr>
        <a:buFont typeface="Arial" charset="0"/>
        <a:buChar char="•"/>
        <a:defRPr sz="2000" kern="1200">
          <a:solidFill>
            <a:schemeClr val="tx1"/>
          </a:solidFill>
          <a:latin typeface="+mn-lt"/>
          <a:ea typeface="+mn-ea"/>
          <a:cs typeface="+mn-cs"/>
        </a:defRPr>
      </a:lvl2pPr>
      <a:lvl3pPr marL="361950" indent="-180975" algn="l" rtl="0" eaLnBrk="0" fontAlgn="base" hangingPunct="0">
        <a:spcBef>
          <a:spcPct val="20000"/>
        </a:spcBef>
        <a:spcAft>
          <a:spcPct val="0"/>
        </a:spcAft>
        <a:buClr>
          <a:schemeClr val="accent1"/>
        </a:buClr>
        <a:buFont typeface="Arial" charset="0"/>
        <a:buChar char="•"/>
        <a:defRPr sz="2000" kern="1200">
          <a:solidFill>
            <a:schemeClr val="tx1"/>
          </a:solidFill>
          <a:latin typeface="+mn-lt"/>
          <a:ea typeface="+mn-ea"/>
          <a:cs typeface="+mn-cs"/>
        </a:defRPr>
      </a:lvl3pPr>
      <a:lvl4pPr marL="542925" indent="-180975" algn="l" rtl="0" eaLnBrk="0" fontAlgn="base" hangingPunct="0">
        <a:spcBef>
          <a:spcPct val="20000"/>
        </a:spcBef>
        <a:spcAft>
          <a:spcPct val="0"/>
        </a:spcAft>
        <a:buClr>
          <a:schemeClr val="accent1"/>
        </a:buClr>
        <a:buFont typeface="Arial" charset="0"/>
        <a:buChar char="•"/>
        <a:defRPr sz="2000" kern="1200">
          <a:solidFill>
            <a:schemeClr val="tx1"/>
          </a:solidFill>
          <a:latin typeface="+mn-lt"/>
          <a:ea typeface="+mn-ea"/>
          <a:cs typeface="+mn-cs"/>
        </a:defRPr>
      </a:lvl4pPr>
      <a:lvl5pPr marL="712788" indent="-169863" algn="l" rtl="0" eaLnBrk="0" fontAlgn="base" hangingPunct="0">
        <a:spcBef>
          <a:spcPct val="20000"/>
        </a:spcBef>
        <a:spcAft>
          <a:spcPct val="0"/>
        </a:spcAft>
        <a:buClr>
          <a:schemeClr val="accent1"/>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hthoek 4"/>
          <p:cNvSpPr>
            <a:spLocks noChangeArrowheads="1"/>
          </p:cNvSpPr>
          <p:nvPr/>
        </p:nvSpPr>
        <p:spPr bwMode="auto">
          <a:xfrm>
            <a:off x="2286000" y="3160713"/>
            <a:ext cx="4572000" cy="868362"/>
          </a:xfrm>
          <a:prstGeom prst="rect">
            <a:avLst/>
          </a:prstGeom>
          <a:noFill/>
          <a:ln w="9525">
            <a:noFill/>
            <a:miter lim="800000"/>
            <a:headEnd/>
            <a:tailEnd/>
          </a:ln>
        </p:spPr>
        <p:txBody>
          <a:bodyPr>
            <a:spAutoFit/>
          </a:bodyPr>
          <a:lstStyle/>
          <a:p>
            <a:pPr>
              <a:lnSpc>
                <a:spcPct val="80000"/>
              </a:lnSpc>
              <a:spcBef>
                <a:spcPct val="20000"/>
              </a:spcBef>
              <a:buClr>
                <a:srgbClr val="9D2222"/>
              </a:buClr>
            </a:pPr>
            <a:endParaRPr lang="nl-NL" i="1" dirty="0">
              <a:latin typeface="Tahoma" pitchFamily="34" charset="0"/>
            </a:endParaRPr>
          </a:p>
          <a:p>
            <a:pPr>
              <a:lnSpc>
                <a:spcPct val="80000"/>
              </a:lnSpc>
              <a:spcBef>
                <a:spcPct val="20000"/>
              </a:spcBef>
              <a:buClr>
                <a:srgbClr val="9D2222"/>
              </a:buClr>
            </a:pPr>
            <a:endParaRPr lang="nl-NL" i="1" dirty="0">
              <a:latin typeface="Tahoma" pitchFamily="34" charset="0"/>
            </a:endParaRPr>
          </a:p>
          <a:p>
            <a:pPr>
              <a:lnSpc>
                <a:spcPct val="80000"/>
              </a:lnSpc>
              <a:spcBef>
                <a:spcPct val="20000"/>
              </a:spcBef>
              <a:buClr>
                <a:srgbClr val="9D2222"/>
              </a:buClr>
            </a:pPr>
            <a:endParaRPr lang="nl-NL" i="1" dirty="0">
              <a:latin typeface="Tahoma" pitchFamily="34" charset="0"/>
            </a:endParaRPr>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4431" y="1902894"/>
            <a:ext cx="4875138" cy="338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286649" y="1844824"/>
            <a:ext cx="6445591" cy="2592288"/>
          </a:xfrm>
        </p:spPr>
        <p:txBody>
          <a:bodyPr/>
          <a:lstStyle/>
          <a:p>
            <a:pPr marL="342900" indent="-342900">
              <a:buFont typeface="Wingdings" panose="05000000000000000000" pitchFamily="2" charset="2"/>
              <a:buChar char="ü"/>
            </a:pPr>
            <a:r>
              <a:rPr lang="nl-NL" dirty="0"/>
              <a:t>collectieve maatregelen waren niet mogelijk </a:t>
            </a:r>
          </a:p>
          <a:p>
            <a:pPr marL="342900" indent="-342900">
              <a:buFont typeface="Wingdings" panose="05000000000000000000" pitchFamily="2" charset="2"/>
              <a:buChar char="ü"/>
            </a:pPr>
            <a:r>
              <a:rPr lang="nl-NL" dirty="0"/>
              <a:t>CE-markering en in goede staat</a:t>
            </a:r>
          </a:p>
          <a:p>
            <a:pPr marL="342900" indent="-342900">
              <a:buFont typeface="Wingdings" panose="05000000000000000000" pitchFamily="2" charset="2"/>
              <a:buChar char="ü"/>
            </a:pPr>
            <a:r>
              <a:rPr lang="nl-NL" dirty="0"/>
              <a:t>conform gebruiksaanwijzing/ instructie</a:t>
            </a:r>
          </a:p>
          <a:p>
            <a:pPr marL="342900" indent="-342900">
              <a:buFont typeface="Wingdings" panose="05000000000000000000" pitchFamily="2" charset="2"/>
              <a:buChar char="ü"/>
            </a:pPr>
            <a:r>
              <a:rPr lang="nl-NL" dirty="0"/>
              <a:t>banden strak om het lichaam aangetrokken</a:t>
            </a:r>
          </a:p>
          <a:p>
            <a:pPr marL="342900" indent="-342900">
              <a:buFont typeface="Wingdings" panose="05000000000000000000" pitchFamily="2" charset="2"/>
              <a:buChar char="ü"/>
            </a:pPr>
            <a:r>
              <a:rPr lang="nl-NL" dirty="0"/>
              <a:t>goede bevestiging van de vaste lijn</a:t>
            </a:r>
          </a:p>
          <a:p>
            <a:pPr marL="342900" indent="-342900">
              <a:buFont typeface="Wingdings" panose="05000000000000000000" pitchFamily="2" charset="2"/>
              <a:buChar char="ü"/>
            </a:pPr>
            <a:endParaRPr lang="en-GB" dirty="0"/>
          </a:p>
        </p:txBody>
      </p:sp>
      <p:sp>
        <p:nvSpPr>
          <p:cNvPr id="3" name="Titel 2"/>
          <p:cNvSpPr>
            <a:spLocks noGrp="1"/>
          </p:cNvSpPr>
          <p:nvPr>
            <p:ph type="title"/>
          </p:nvPr>
        </p:nvSpPr>
        <p:spPr>
          <a:xfrm>
            <a:off x="429491" y="2526"/>
            <a:ext cx="8686800" cy="1071570"/>
          </a:xfrm>
        </p:spPr>
        <p:txBody>
          <a:bodyPr/>
          <a:lstStyle/>
          <a:p>
            <a:r>
              <a:rPr lang="nl-NL" sz="2600" dirty="0"/>
              <a:t>Persoonlijke gebiedsbegrenzing</a:t>
            </a:r>
          </a:p>
        </p:txBody>
      </p:sp>
      <p:pic>
        <p:nvPicPr>
          <p:cNvPr id="1026" name="Picture 2" descr="http://building.dow.com/europe/nl/images/valbebeilig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4168" y="1412776"/>
            <a:ext cx="3059832" cy="392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2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sz="quarter" idx="10"/>
          </p:nvPr>
        </p:nvSpPr>
        <p:spPr>
          <a:xfrm>
            <a:off x="108520" y="1700809"/>
            <a:ext cx="9035480" cy="3816424"/>
          </a:xfrm>
        </p:spPr>
        <p:txBody>
          <a:bodyPr/>
          <a:lstStyle/>
          <a:p>
            <a:pPr marL="342900" indent="-342900" eaLnBrk="1" hangingPunct="1">
              <a:buFont typeface="Arial" panose="020B0604020202020204" pitchFamily="34" charset="0"/>
              <a:buChar char="•"/>
            </a:pPr>
            <a:r>
              <a:rPr lang="nl-NL" dirty="0"/>
              <a:t>Onbeschermd werken op een dak met openingen of randen </a:t>
            </a:r>
          </a:p>
          <a:p>
            <a:pPr marL="342900" indent="-342900" eaLnBrk="1" hangingPunct="1">
              <a:buFont typeface="Arial" panose="020B0604020202020204" pitchFamily="34" charset="0"/>
              <a:buChar char="•"/>
            </a:pPr>
            <a:r>
              <a:rPr lang="nl-NL" dirty="0"/>
              <a:t>Klimmen op iets wat daar niet voor is bedoeld</a:t>
            </a:r>
          </a:p>
          <a:p>
            <a:pPr marL="342900" indent="-342900" eaLnBrk="1" hangingPunct="1">
              <a:buFont typeface="Arial" panose="020B0604020202020204" pitchFamily="34" charset="0"/>
              <a:buChar char="•"/>
            </a:pPr>
            <a:r>
              <a:rPr lang="nl-NL" dirty="0"/>
              <a:t>Ergens op lopen als je niet zeker weet of het draagkrachtig genoeg is</a:t>
            </a:r>
          </a:p>
          <a:p>
            <a:pPr marL="342900" indent="-342900" eaLnBrk="1" hangingPunct="1">
              <a:buFont typeface="Arial" panose="020B0604020202020204" pitchFamily="34" charset="0"/>
              <a:buChar char="•"/>
            </a:pPr>
            <a:r>
              <a:rPr lang="nl-NL" dirty="0"/>
              <a:t>Een onveilige steiger of (niet-geborgde) ladder gebruiken</a:t>
            </a:r>
          </a:p>
          <a:p>
            <a:pPr marL="0" lvl="1" indent="0" eaLnBrk="1" hangingPunct="1">
              <a:buClr>
                <a:srgbClr val="180F4B"/>
              </a:buClr>
              <a:buNone/>
            </a:pPr>
            <a:endParaRPr lang="nl-NL" sz="1800" b="1" dirty="0"/>
          </a:p>
        </p:txBody>
      </p:sp>
      <p:sp>
        <p:nvSpPr>
          <p:cNvPr id="35842" name="Titel 4"/>
          <p:cNvSpPr>
            <a:spLocks noGrp="1"/>
          </p:cNvSpPr>
          <p:nvPr>
            <p:ph type="title"/>
          </p:nvPr>
        </p:nvSpPr>
        <p:spPr>
          <a:xfrm>
            <a:off x="457200" y="71438"/>
            <a:ext cx="8258175" cy="1071562"/>
          </a:xfrm>
        </p:spPr>
        <p:txBody>
          <a:bodyPr/>
          <a:lstStyle/>
          <a:p>
            <a:pPr eaLnBrk="1" hangingPunct="1"/>
            <a:r>
              <a:rPr lang="nl-NL" dirty="0"/>
              <a:t>Wat je nooit moet doen</a:t>
            </a:r>
          </a:p>
        </p:txBody>
      </p:sp>
      <p:sp>
        <p:nvSpPr>
          <p:cNvPr id="5" name="Tekstvak 4"/>
          <p:cNvSpPr txBox="1"/>
          <p:nvPr/>
        </p:nvSpPr>
        <p:spPr>
          <a:xfrm>
            <a:off x="301811" y="4869160"/>
            <a:ext cx="8568952" cy="400110"/>
          </a:xfrm>
          <a:prstGeom prst="rect">
            <a:avLst/>
          </a:prstGeom>
          <a:solidFill>
            <a:schemeClr val="accent1"/>
          </a:solidFill>
          <a:ln>
            <a:solidFill>
              <a:schemeClr val="accent1"/>
            </a:solidFill>
          </a:ln>
        </p:spPr>
        <p:txBody>
          <a:bodyPr wrap="square" rtlCol="0">
            <a:spAutoFit/>
          </a:bodyPr>
          <a:lstStyle/>
          <a:p>
            <a:r>
              <a:rPr lang="nl-NL" sz="2000" b="1" dirty="0">
                <a:solidFill>
                  <a:schemeClr val="bg1"/>
                </a:solidFill>
              </a:rPr>
              <a:t>Is er een onveilige werksituatie? Meld dit direct bij je leidinggevende.</a:t>
            </a:r>
            <a:endParaRPr lang="nl-NL" sz="2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Vragen?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550" y="2060848"/>
            <a:ext cx="4425503" cy="3459516"/>
          </a:xfrm>
          <a:prstGeom prst="rect">
            <a:avLst/>
          </a:prstGeom>
        </p:spPr>
      </p:pic>
    </p:spTree>
    <p:extLst>
      <p:ext uri="{BB962C8B-B14F-4D97-AF65-F5344CB8AC3E}">
        <p14:creationId xmlns:p14="http://schemas.microsoft.com/office/powerpoint/2010/main" val="23671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quarter" idx="10"/>
          </p:nvPr>
        </p:nvSpPr>
        <p:spPr>
          <a:xfrm>
            <a:off x="350407" y="1484784"/>
            <a:ext cx="8634306" cy="4968552"/>
          </a:xfrm>
        </p:spPr>
        <p:txBody>
          <a:bodyPr rtlCol="0">
            <a:normAutofit/>
          </a:bodyPr>
          <a:lstStyle/>
          <a:p>
            <a:pPr eaLnBrk="1" fontAlgn="auto" hangingPunct="1">
              <a:lnSpc>
                <a:spcPct val="90000"/>
              </a:lnSpc>
              <a:spcAft>
                <a:spcPts val="0"/>
              </a:spcAft>
              <a:defRPr/>
            </a:pPr>
            <a:r>
              <a:rPr lang="nl-NL" dirty="0"/>
              <a:t>Er vallen bijna evenveel mensen </a:t>
            </a:r>
            <a:r>
              <a:rPr lang="nl-NL" u="sng" dirty="0"/>
              <a:t>van</a:t>
            </a:r>
            <a:r>
              <a:rPr lang="nl-NL" dirty="0"/>
              <a:t> een </a:t>
            </a:r>
          </a:p>
          <a:p>
            <a:pPr eaLnBrk="1" fontAlgn="auto" hangingPunct="1">
              <a:lnSpc>
                <a:spcPct val="90000"/>
              </a:lnSpc>
              <a:spcAft>
                <a:spcPts val="0"/>
              </a:spcAft>
              <a:defRPr/>
            </a:pPr>
            <a:r>
              <a:rPr lang="nl-NL" dirty="0"/>
              <a:t>hellend dak als </a:t>
            </a:r>
            <a:r>
              <a:rPr lang="nl-NL" u="sng" dirty="0"/>
              <a:t>door</a:t>
            </a:r>
            <a:r>
              <a:rPr lang="nl-NL" dirty="0"/>
              <a:t> een hellend dak. </a:t>
            </a:r>
          </a:p>
          <a:p>
            <a:pPr eaLnBrk="1" fontAlgn="auto" hangingPunct="1">
              <a:lnSpc>
                <a:spcPct val="90000"/>
              </a:lnSpc>
              <a:spcAft>
                <a:spcPts val="0"/>
              </a:spcAft>
              <a:defRPr/>
            </a:pPr>
            <a:endParaRPr lang="nl-NL" dirty="0"/>
          </a:p>
          <a:p>
            <a:pPr eaLnBrk="1" fontAlgn="auto" hangingPunct="1">
              <a:lnSpc>
                <a:spcPct val="90000"/>
              </a:lnSpc>
              <a:spcAft>
                <a:spcPts val="0"/>
              </a:spcAft>
              <a:defRPr/>
            </a:pPr>
            <a:r>
              <a:rPr lang="nl-NL" b="1" dirty="0"/>
              <a:t>Ernstig valgevaar </a:t>
            </a:r>
            <a:r>
              <a:rPr lang="nl-NL" dirty="0"/>
              <a:t>treedt op bij </a:t>
            </a:r>
          </a:p>
          <a:p>
            <a:pPr eaLnBrk="1" fontAlgn="auto" hangingPunct="1">
              <a:lnSpc>
                <a:spcPct val="90000"/>
              </a:lnSpc>
              <a:spcAft>
                <a:spcPts val="0"/>
              </a:spcAft>
              <a:defRPr/>
            </a:pPr>
            <a:r>
              <a:rPr lang="nl-NL" dirty="0" err="1"/>
              <a:t>risicoverhogende</a:t>
            </a:r>
            <a:r>
              <a:rPr lang="nl-NL" dirty="0"/>
              <a:t> omstandigheden zoals:</a:t>
            </a:r>
            <a:br>
              <a:rPr lang="nl-NL" b="1" dirty="0"/>
            </a:br>
            <a:endParaRPr lang="nl-NL" b="1" dirty="0"/>
          </a:p>
          <a:p>
            <a:pPr marL="358775" lvl="2" indent="-342900" eaLnBrk="1" fontAlgn="auto" hangingPunct="1">
              <a:lnSpc>
                <a:spcPct val="90000"/>
              </a:lnSpc>
              <a:spcAft>
                <a:spcPts val="0"/>
              </a:spcAft>
              <a:buClrTx/>
              <a:defRPr/>
            </a:pPr>
            <a:r>
              <a:rPr lang="nl-NL" dirty="0"/>
              <a:t>Obstakels (materiaal)/ uitstekende delen</a:t>
            </a:r>
          </a:p>
          <a:p>
            <a:pPr marL="358775" lvl="2" indent="-342900" eaLnBrk="1" fontAlgn="auto" hangingPunct="1">
              <a:lnSpc>
                <a:spcPct val="90000"/>
              </a:lnSpc>
              <a:spcAft>
                <a:spcPts val="0"/>
              </a:spcAft>
              <a:buClrTx/>
              <a:defRPr/>
            </a:pPr>
            <a:r>
              <a:rPr lang="nl-NL" dirty="0"/>
              <a:t>Werken vlakbij of boven water</a:t>
            </a:r>
          </a:p>
          <a:p>
            <a:pPr marL="358775" lvl="2" indent="-342900" eaLnBrk="1" fontAlgn="auto" hangingPunct="1">
              <a:lnSpc>
                <a:spcPct val="90000"/>
              </a:lnSpc>
              <a:spcAft>
                <a:spcPts val="0"/>
              </a:spcAft>
              <a:buClrTx/>
              <a:defRPr/>
            </a:pPr>
            <a:r>
              <a:rPr lang="nl-NL" dirty="0"/>
              <a:t>Aanwezigheid van verkeer</a:t>
            </a:r>
          </a:p>
          <a:p>
            <a:pPr marL="358775" lvl="2" indent="-342900" eaLnBrk="1" fontAlgn="auto" hangingPunct="1">
              <a:lnSpc>
                <a:spcPct val="90000"/>
              </a:lnSpc>
              <a:spcAft>
                <a:spcPts val="0"/>
              </a:spcAft>
              <a:buClrTx/>
              <a:defRPr/>
            </a:pPr>
            <a:r>
              <a:rPr lang="nl-NL" dirty="0"/>
              <a:t>Werken aan spanningsvoerende delen of kabels</a:t>
            </a:r>
          </a:p>
          <a:p>
            <a:pPr marL="358775" lvl="2" indent="-342900" eaLnBrk="1" fontAlgn="auto" hangingPunct="1">
              <a:lnSpc>
                <a:spcPct val="90000"/>
              </a:lnSpc>
              <a:spcAft>
                <a:spcPts val="0"/>
              </a:spcAft>
              <a:buClrTx/>
              <a:defRPr/>
            </a:pPr>
            <a:r>
              <a:rPr lang="nl-NL" dirty="0"/>
              <a:t>Gladheid</a:t>
            </a:r>
          </a:p>
          <a:p>
            <a:pPr marL="342900" indent="-342900" eaLnBrk="1" fontAlgn="auto" hangingPunct="1">
              <a:lnSpc>
                <a:spcPct val="90000"/>
              </a:lnSpc>
              <a:spcAft>
                <a:spcPts val="0"/>
              </a:spcAft>
              <a:buFont typeface="Arial" panose="020B0604020202020204" pitchFamily="34" charset="0"/>
              <a:buChar char="•"/>
              <a:defRPr/>
            </a:pPr>
            <a:endParaRPr lang="nl-NL" b="1" dirty="0"/>
          </a:p>
          <a:p>
            <a:pPr eaLnBrk="1" fontAlgn="auto" hangingPunct="1">
              <a:lnSpc>
                <a:spcPct val="90000"/>
              </a:lnSpc>
              <a:spcAft>
                <a:spcPts val="0"/>
              </a:spcAft>
              <a:defRPr/>
            </a:pPr>
            <a:r>
              <a:rPr lang="nl-NL" b="1" dirty="0"/>
              <a:t>Let op:</a:t>
            </a:r>
            <a:r>
              <a:rPr lang="nl-NL" dirty="0"/>
              <a:t> Er komen net zo vaak ernstige valongevallen voor bij hoogtes &lt; 2,5 meter als bij hoogtes &gt; 2,5 meter!</a:t>
            </a:r>
          </a:p>
          <a:p>
            <a:pPr eaLnBrk="1" fontAlgn="auto" hangingPunct="1">
              <a:lnSpc>
                <a:spcPct val="90000"/>
              </a:lnSpc>
              <a:spcAft>
                <a:spcPts val="0"/>
              </a:spcAft>
              <a:defRPr/>
            </a:pPr>
            <a:endParaRPr lang="nl-NL" dirty="0"/>
          </a:p>
          <a:p>
            <a:pPr marL="342900" indent="-342900" eaLnBrk="1" fontAlgn="auto" hangingPunct="1">
              <a:lnSpc>
                <a:spcPct val="90000"/>
              </a:lnSpc>
              <a:spcAft>
                <a:spcPts val="0"/>
              </a:spcAft>
              <a:buFont typeface="Arial" pitchFamily="34" charset="0"/>
              <a:buChar char="•"/>
              <a:defRPr/>
            </a:pPr>
            <a:endParaRPr lang="nl-NL" b="1" dirty="0"/>
          </a:p>
          <a:p>
            <a:pPr marL="342900" indent="-342900" eaLnBrk="1" fontAlgn="auto" hangingPunct="1">
              <a:lnSpc>
                <a:spcPct val="90000"/>
              </a:lnSpc>
              <a:spcAft>
                <a:spcPts val="0"/>
              </a:spcAft>
              <a:buFont typeface="Arial" pitchFamily="34" charset="0"/>
              <a:buChar char="•"/>
              <a:defRPr/>
            </a:pPr>
            <a:endParaRPr lang="nl-NL" b="1" dirty="0"/>
          </a:p>
        </p:txBody>
      </p:sp>
      <p:sp>
        <p:nvSpPr>
          <p:cNvPr id="17410" name="Titel 5"/>
          <p:cNvSpPr>
            <a:spLocks noGrp="1"/>
          </p:cNvSpPr>
          <p:nvPr>
            <p:ph type="title"/>
          </p:nvPr>
        </p:nvSpPr>
        <p:spPr>
          <a:xfrm>
            <a:off x="457200" y="71438"/>
            <a:ext cx="8258175" cy="1071562"/>
          </a:xfrm>
        </p:spPr>
        <p:txBody>
          <a:bodyPr/>
          <a:lstStyle/>
          <a:p>
            <a:pPr eaLnBrk="1" hangingPunct="1"/>
            <a:r>
              <a:rPr lang="nl-NL" dirty="0"/>
              <a:t>Vallen van of door een hellend dak</a:t>
            </a:r>
          </a:p>
        </p:txBody>
      </p:sp>
      <p:sp>
        <p:nvSpPr>
          <p:cNvPr id="17411" name="Rectangle 6"/>
          <p:cNvSpPr>
            <a:spLocks noChangeArrowheads="1"/>
          </p:cNvSpPr>
          <p:nvPr/>
        </p:nvSpPr>
        <p:spPr bwMode="auto">
          <a:xfrm>
            <a:off x="357188" y="374650"/>
            <a:ext cx="8643937" cy="533400"/>
          </a:xfrm>
          <a:prstGeom prst="rect">
            <a:avLst/>
          </a:prstGeom>
          <a:noFill/>
          <a:ln w="9525">
            <a:noFill/>
            <a:miter lim="800000"/>
            <a:headEnd/>
            <a:tailEnd/>
          </a:ln>
        </p:spPr>
        <p:txBody>
          <a:bodyPr anchor="ctr"/>
          <a:lstStyle/>
          <a:p>
            <a:endParaRPr lang="nl-NL" sz="2400" b="1" dirty="0">
              <a:solidFill>
                <a:srgbClr val="180F4B"/>
              </a:solidFill>
              <a:latin typeface="Verdana" pitchFamily="34" charset="0"/>
            </a:endParaRPr>
          </a:p>
        </p:txBody>
      </p:sp>
      <p:pic>
        <p:nvPicPr>
          <p:cNvPr id="7" name="Picture 2" descr="http://s0.geograph.org.uk/geophotos/04/27/17/4271709_7a243c4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78244" y="1432908"/>
            <a:ext cx="2937131"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5"/>
          <p:cNvSpPr>
            <a:spLocks noGrp="1"/>
          </p:cNvSpPr>
          <p:nvPr>
            <p:ph type="title"/>
          </p:nvPr>
        </p:nvSpPr>
        <p:spPr>
          <a:xfrm>
            <a:off x="457200" y="71438"/>
            <a:ext cx="8258175" cy="1071562"/>
          </a:xfrm>
        </p:spPr>
        <p:txBody>
          <a:bodyPr/>
          <a:lstStyle/>
          <a:p>
            <a:pPr eaLnBrk="1" hangingPunct="1"/>
            <a:r>
              <a:rPr lang="nl-NL" dirty="0"/>
              <a:t>Veilig werken op het dak?</a:t>
            </a: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677"/>
          <a:stretch/>
        </p:blipFill>
        <p:spPr bwMode="auto">
          <a:xfrm>
            <a:off x="1172368" y="1412776"/>
            <a:ext cx="682783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0375" y="1714500"/>
            <a:ext cx="8683625" cy="4429125"/>
          </a:xfrm>
          <a:ln>
            <a:noFill/>
          </a:ln>
        </p:spPr>
        <p:txBody>
          <a:bodyPr rtlCol="0">
            <a:normAutofit/>
          </a:bodyPr>
          <a:lstStyle/>
          <a:p>
            <a:pPr marL="342900" indent="-342900" eaLnBrk="1" fontAlgn="auto" hangingPunct="1">
              <a:spcAft>
                <a:spcPts val="0"/>
              </a:spcAft>
              <a:buFont typeface="Wingdings" panose="05000000000000000000" pitchFamily="2" charset="2"/>
              <a:buChar char="v"/>
              <a:defRPr/>
            </a:pPr>
            <a:r>
              <a:rPr lang="nl-NL" dirty="0"/>
              <a:t>Over een periode van 13 jaar zijn bijna 2000 ernstige ongevallen onderzocht waarbij mensen van hoogte vielen. Daarvan liepen er 288 (14%) blijvend letsel op en zijn er 134 (7%) overleden.</a:t>
            </a:r>
          </a:p>
          <a:p>
            <a:pPr marL="342900" indent="-342900" eaLnBrk="1" fontAlgn="auto" hangingPunct="1">
              <a:spcAft>
                <a:spcPts val="0"/>
              </a:spcAft>
              <a:buFont typeface="Wingdings" panose="05000000000000000000" pitchFamily="2" charset="2"/>
              <a:buChar char="v"/>
              <a:defRPr/>
            </a:pPr>
            <a:r>
              <a:rPr lang="nl-NL" dirty="0"/>
              <a:t>Zo’n 450 slachtoffers vielen </a:t>
            </a:r>
            <a:r>
              <a:rPr lang="nl-NL" b="1" dirty="0"/>
              <a:t>van</a:t>
            </a:r>
            <a:r>
              <a:rPr lang="nl-NL" dirty="0"/>
              <a:t> of </a:t>
            </a:r>
            <a:r>
              <a:rPr lang="nl-NL" b="1" dirty="0"/>
              <a:t>door</a:t>
            </a:r>
            <a:r>
              <a:rPr lang="nl-NL" dirty="0"/>
              <a:t> een hellend dak. </a:t>
            </a:r>
          </a:p>
          <a:p>
            <a:pPr marL="342900" indent="-342900" eaLnBrk="1" fontAlgn="auto" hangingPunct="1">
              <a:spcAft>
                <a:spcPts val="0"/>
              </a:spcAft>
              <a:buFont typeface="Wingdings" panose="05000000000000000000" pitchFamily="2" charset="2"/>
              <a:buChar char="v"/>
              <a:defRPr/>
            </a:pPr>
            <a:r>
              <a:rPr lang="nl-NL" dirty="0"/>
              <a:t>Bij het vallen </a:t>
            </a:r>
            <a:r>
              <a:rPr lang="nl-NL" b="1" dirty="0"/>
              <a:t>van</a:t>
            </a:r>
            <a:r>
              <a:rPr lang="nl-NL" dirty="0"/>
              <a:t> of </a:t>
            </a:r>
            <a:r>
              <a:rPr lang="nl-NL" b="1" dirty="0"/>
              <a:t>door</a:t>
            </a:r>
            <a:r>
              <a:rPr lang="nl-NL" dirty="0"/>
              <a:t> een hellend dak overlijdt 45% en loopt 55% ernstig blijvend letsel op</a:t>
            </a:r>
          </a:p>
          <a:p>
            <a:pPr eaLnBrk="1" fontAlgn="auto" hangingPunct="1">
              <a:spcAft>
                <a:spcPts val="0"/>
              </a:spcAft>
              <a:buFont typeface="Arial" pitchFamily="34" charset="0"/>
              <a:buNone/>
              <a:defRPr/>
            </a:pPr>
            <a:endParaRPr lang="nl-NL" b="1" dirty="0">
              <a:solidFill>
                <a:srgbClr val="DC002B"/>
              </a:solidFill>
            </a:endParaRPr>
          </a:p>
          <a:p>
            <a:pPr eaLnBrk="1" fontAlgn="auto" hangingPunct="1">
              <a:spcAft>
                <a:spcPts val="0"/>
              </a:spcAft>
              <a:buFont typeface="Arial" pitchFamily="34" charset="0"/>
              <a:buNone/>
              <a:defRPr/>
            </a:pPr>
            <a:endParaRPr lang="nl-NL" b="1" dirty="0">
              <a:solidFill>
                <a:srgbClr val="DC002B"/>
              </a:solidFill>
            </a:endParaRPr>
          </a:p>
          <a:p>
            <a:pPr eaLnBrk="1" fontAlgn="auto" hangingPunct="1">
              <a:spcAft>
                <a:spcPts val="0"/>
              </a:spcAft>
              <a:buFont typeface="Arial" pitchFamily="34" charset="0"/>
              <a:buNone/>
              <a:defRPr/>
            </a:pPr>
            <a:endParaRPr lang="nl-NL" dirty="0"/>
          </a:p>
        </p:txBody>
      </p:sp>
      <p:sp>
        <p:nvSpPr>
          <p:cNvPr id="27650" name="Titel 2"/>
          <p:cNvSpPr>
            <a:spLocks noGrp="1"/>
          </p:cNvSpPr>
          <p:nvPr>
            <p:ph type="title"/>
          </p:nvPr>
        </p:nvSpPr>
        <p:spPr>
          <a:xfrm>
            <a:off x="457200" y="71438"/>
            <a:ext cx="8258175" cy="1071562"/>
          </a:xfrm>
        </p:spPr>
        <p:txBody>
          <a:bodyPr/>
          <a:lstStyle/>
          <a:p>
            <a:pPr eaLnBrk="1" hangingPunct="1"/>
            <a:r>
              <a:rPr lang="nl-NL" dirty="0"/>
              <a:t>Feiten  </a:t>
            </a:r>
            <a:br>
              <a:rPr lang="nl-NL" dirty="0"/>
            </a:br>
            <a:endParaRPr lang="nl-NL" sz="1200" dirty="0">
              <a:solidFill>
                <a:srgbClr val="FF0000"/>
              </a:solidFill>
            </a:endParaRPr>
          </a:p>
        </p:txBody>
      </p:sp>
      <p:sp>
        <p:nvSpPr>
          <p:cNvPr id="3" name="Tekstvak 2"/>
          <p:cNvSpPr txBox="1"/>
          <p:nvPr/>
        </p:nvSpPr>
        <p:spPr>
          <a:xfrm>
            <a:off x="1691680" y="4572616"/>
            <a:ext cx="3600400" cy="646331"/>
          </a:xfrm>
          <a:prstGeom prst="rect">
            <a:avLst/>
          </a:prstGeom>
          <a:ln w="57150"/>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eaLnBrk="1" fontAlgn="auto" hangingPunct="1">
              <a:spcAft>
                <a:spcPts val="0"/>
              </a:spcAft>
              <a:buFont typeface="Arial" pitchFamily="34" charset="0"/>
              <a:buNone/>
              <a:defRPr/>
            </a:pPr>
            <a:r>
              <a:rPr lang="nl-NL" b="1" dirty="0">
                <a:solidFill>
                  <a:srgbClr val="DC002B"/>
                </a:solidFill>
              </a:rPr>
              <a:t>Werken op hoogte is gevaar nummer 1 in de bouw</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63" y="1412776"/>
            <a:ext cx="533138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tekst 1"/>
          <p:cNvSpPr>
            <a:spLocks noGrp="1"/>
          </p:cNvSpPr>
          <p:nvPr>
            <p:ph type="body" sz="quarter" idx="10"/>
          </p:nvPr>
        </p:nvSpPr>
        <p:spPr>
          <a:xfrm>
            <a:off x="42392" y="1772816"/>
            <a:ext cx="4601616" cy="3384376"/>
          </a:xfrm>
        </p:spPr>
        <p:txBody>
          <a:bodyPr/>
          <a:lstStyle/>
          <a:p>
            <a:r>
              <a:rPr lang="nl-NL" dirty="0"/>
              <a:t>Waar kun je vanaf of </a:t>
            </a:r>
            <a:br>
              <a:rPr lang="nl-NL" dirty="0"/>
            </a:br>
            <a:r>
              <a:rPr lang="nl-NL" dirty="0"/>
              <a:t>doorheen vallen?</a:t>
            </a:r>
          </a:p>
          <a:p>
            <a:pPr marL="342900" lvl="0" indent="-342900">
              <a:buFont typeface="Arial" panose="020B0604020202020204" pitchFamily="34" charset="0"/>
              <a:buChar char="•"/>
            </a:pPr>
            <a:r>
              <a:rPr lang="nl-NL" dirty="0"/>
              <a:t>Dak (bijvoorbeeld golfplaten)</a:t>
            </a:r>
          </a:p>
          <a:p>
            <a:pPr marL="342900" lvl="0" indent="-342900">
              <a:buFont typeface="Arial" panose="020B0604020202020204" pitchFamily="34" charset="0"/>
              <a:buChar char="•"/>
            </a:pPr>
            <a:r>
              <a:rPr lang="en-US" dirty="0" err="1"/>
              <a:t>Raam</a:t>
            </a:r>
            <a:endParaRPr lang="en-US" dirty="0"/>
          </a:p>
          <a:p>
            <a:pPr marL="342900" lvl="0" indent="-342900">
              <a:buFont typeface="Arial" panose="020B0604020202020204" pitchFamily="34" charset="0"/>
              <a:buChar char="•"/>
            </a:pPr>
            <a:r>
              <a:rPr lang="en-US" dirty="0" err="1"/>
              <a:t>Niet-draagkrachtige</a:t>
            </a:r>
            <a:r>
              <a:rPr lang="en-US" dirty="0"/>
              <a:t> </a:t>
            </a:r>
            <a:br>
              <a:rPr lang="en-US" dirty="0"/>
            </a:br>
            <a:r>
              <a:rPr lang="en-US" dirty="0" err="1"/>
              <a:t>ondervloer</a:t>
            </a:r>
            <a:endParaRPr lang="nl-NL" dirty="0"/>
          </a:p>
          <a:p>
            <a:endParaRPr lang="en-GB" dirty="0"/>
          </a:p>
        </p:txBody>
      </p:sp>
      <p:sp>
        <p:nvSpPr>
          <p:cNvPr id="3" name="Titel 2"/>
          <p:cNvSpPr>
            <a:spLocks noGrp="1"/>
          </p:cNvSpPr>
          <p:nvPr>
            <p:ph type="title"/>
          </p:nvPr>
        </p:nvSpPr>
        <p:spPr/>
        <p:txBody>
          <a:bodyPr/>
          <a:lstStyle/>
          <a:p>
            <a:r>
              <a:rPr lang="nl-NL" dirty="0"/>
              <a:t>Vallen van een hellend dak</a:t>
            </a:r>
          </a:p>
        </p:txBody>
      </p:sp>
      <p:sp>
        <p:nvSpPr>
          <p:cNvPr id="4" name="Tekstvak 3"/>
          <p:cNvSpPr txBox="1"/>
          <p:nvPr/>
        </p:nvSpPr>
        <p:spPr>
          <a:xfrm>
            <a:off x="3781463" y="5733256"/>
            <a:ext cx="5362537" cy="338554"/>
          </a:xfrm>
          <a:prstGeom prst="rect">
            <a:avLst/>
          </a:prstGeom>
          <a:solidFill>
            <a:schemeClr val="bg1"/>
          </a:solidFill>
        </p:spPr>
        <p:txBody>
          <a:bodyPr wrap="square" rtlCol="0">
            <a:spAutoFit/>
          </a:bodyPr>
          <a:lstStyle/>
          <a:p>
            <a:r>
              <a:rPr lang="nl-NL" sz="1600" dirty="0"/>
              <a:t>Voorbeeld van randbeveiliging op een hellend dak</a:t>
            </a:r>
          </a:p>
        </p:txBody>
      </p:sp>
    </p:spTree>
    <p:extLst>
      <p:ext uri="{BB962C8B-B14F-4D97-AF65-F5344CB8AC3E}">
        <p14:creationId xmlns:p14="http://schemas.microsoft.com/office/powerpoint/2010/main" val="334242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179512" y="1484784"/>
            <a:ext cx="8280920" cy="4824536"/>
          </a:xfrm>
        </p:spPr>
        <p:txBody>
          <a:bodyPr/>
          <a:lstStyle/>
          <a:p>
            <a:r>
              <a:rPr lang="nl-NL" dirty="0"/>
              <a:t>De top 5 van ernstige ongevallen tijdens het werken op hellende daken vond plaats tijdens:</a:t>
            </a:r>
          </a:p>
          <a:p>
            <a:endParaRPr lang="nl-NL" dirty="0"/>
          </a:p>
          <a:p>
            <a:pPr marL="342900" indent="-342900">
              <a:buFont typeface="Arial" panose="020B0604020202020204" pitchFamily="34" charset="0"/>
              <a:buChar char="•"/>
            </a:pPr>
            <a:r>
              <a:rPr lang="nl-NL" dirty="0"/>
              <a:t>Het construeren van een dak  (48%)</a:t>
            </a:r>
          </a:p>
          <a:p>
            <a:pPr marL="342900" indent="-342900">
              <a:buFont typeface="Arial" panose="020B0604020202020204" pitchFamily="34" charset="0"/>
              <a:buChar char="•"/>
            </a:pPr>
            <a:r>
              <a:rPr lang="nl-NL" dirty="0"/>
              <a:t>Werkzaamheden op een dak (28%)</a:t>
            </a:r>
          </a:p>
          <a:p>
            <a:pPr marL="342900" indent="-342900">
              <a:buFont typeface="Arial" panose="020B0604020202020204" pitchFamily="34" charset="0"/>
              <a:buChar char="•"/>
            </a:pPr>
            <a:r>
              <a:rPr lang="nl-NL" dirty="0"/>
              <a:t>Staan of lopen over een dak (18%)</a:t>
            </a:r>
          </a:p>
          <a:p>
            <a:pPr marL="342900" indent="-342900">
              <a:buFont typeface="Arial" panose="020B0604020202020204" pitchFamily="34" charset="0"/>
              <a:buChar char="•"/>
            </a:pPr>
            <a:r>
              <a:rPr lang="nl-NL" dirty="0"/>
              <a:t>Plaatsen of verwijderen van randbeveiliging (3%)</a:t>
            </a:r>
          </a:p>
          <a:p>
            <a:pPr marL="342900" indent="-342900">
              <a:buFont typeface="Arial" panose="020B0604020202020204" pitchFamily="34" charset="0"/>
              <a:buChar char="•"/>
            </a:pPr>
            <a:r>
              <a:rPr lang="nl-NL" dirty="0"/>
              <a:t>Klimmen (2%) </a:t>
            </a:r>
          </a:p>
          <a:p>
            <a:pPr marL="342900" indent="-342900">
              <a:buFont typeface="Arial" panose="020B0604020202020204" pitchFamily="34" charset="0"/>
              <a:buChar char="•"/>
            </a:pPr>
            <a:endParaRPr lang="en-GB" dirty="0"/>
          </a:p>
        </p:txBody>
      </p:sp>
      <p:sp>
        <p:nvSpPr>
          <p:cNvPr id="3" name="Titel 2"/>
          <p:cNvSpPr>
            <a:spLocks noGrp="1"/>
          </p:cNvSpPr>
          <p:nvPr>
            <p:ph type="title"/>
          </p:nvPr>
        </p:nvSpPr>
        <p:spPr/>
        <p:txBody>
          <a:bodyPr/>
          <a:lstStyle/>
          <a:p>
            <a:r>
              <a:rPr lang="nl-NL" dirty="0"/>
              <a:t>Top 5 werkzaamheden</a:t>
            </a:r>
            <a:endParaRPr lang="en-GB" dirty="0"/>
          </a:p>
        </p:txBody>
      </p:sp>
    </p:spTree>
    <p:extLst>
      <p:ext uri="{BB962C8B-B14F-4D97-AF65-F5344CB8AC3E}">
        <p14:creationId xmlns:p14="http://schemas.microsoft.com/office/powerpoint/2010/main" val="395918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05245" y="1556792"/>
            <a:ext cx="3518683" cy="4536504"/>
          </a:xfrm>
        </p:spPr>
        <p:txBody>
          <a:bodyPr/>
          <a:lstStyle/>
          <a:p>
            <a:r>
              <a:rPr lang="nl-NL" dirty="0"/>
              <a:t>Belangrijkste oorzaken:</a:t>
            </a:r>
          </a:p>
          <a:p>
            <a:pPr marL="342900" lvl="0" indent="-342900">
              <a:buFont typeface="Arial" panose="020B0604020202020204" pitchFamily="34" charset="0"/>
              <a:buChar char="•"/>
            </a:pPr>
            <a:r>
              <a:rPr lang="nl-NL" dirty="0"/>
              <a:t>Belasting van oppervlak dat daar niet voor is bedoeld (52%)</a:t>
            </a:r>
          </a:p>
          <a:p>
            <a:pPr marL="342900" lvl="0" indent="-342900">
              <a:buFont typeface="Arial" panose="020B0604020202020204" pitchFamily="34" charset="0"/>
              <a:buChar char="•"/>
            </a:pPr>
            <a:r>
              <a:rPr lang="nl-NL" dirty="0"/>
              <a:t>Geen goede randbeveiliging (25%)</a:t>
            </a:r>
          </a:p>
          <a:p>
            <a:pPr marL="342900" lvl="0" indent="-342900">
              <a:buFont typeface="Arial" panose="020B0604020202020204" pitchFamily="34" charset="0"/>
              <a:buChar char="•"/>
            </a:pPr>
            <a:r>
              <a:rPr lang="nl-NL" dirty="0"/>
              <a:t>Falende lichaamscontrole/ balans (19%)</a:t>
            </a:r>
          </a:p>
          <a:p>
            <a:pPr marL="342900" lvl="0" indent="-342900">
              <a:buFont typeface="Arial" panose="020B0604020202020204" pitchFamily="34" charset="0"/>
              <a:buChar char="•"/>
            </a:pPr>
            <a:r>
              <a:rPr lang="nl-NL" dirty="0"/>
              <a:t>Falende staat van dak, werkplatform of vloer (3%)</a:t>
            </a:r>
          </a:p>
          <a:p>
            <a:endParaRPr lang="en-GB" dirty="0"/>
          </a:p>
        </p:txBody>
      </p:sp>
      <p:sp>
        <p:nvSpPr>
          <p:cNvPr id="3" name="Titel 2"/>
          <p:cNvSpPr>
            <a:spLocks noGrp="1"/>
          </p:cNvSpPr>
          <p:nvPr>
            <p:ph type="title"/>
          </p:nvPr>
        </p:nvSpPr>
        <p:spPr/>
        <p:txBody>
          <a:bodyPr/>
          <a:lstStyle/>
          <a:p>
            <a:r>
              <a:rPr lang="nl-NL" dirty="0"/>
              <a:t>Oorzaken ernstige ongevallen</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2395" y="1556792"/>
            <a:ext cx="4680520" cy="295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17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2"/>
          <p:cNvSpPr>
            <a:spLocks noGrp="1"/>
          </p:cNvSpPr>
          <p:nvPr>
            <p:ph type="title"/>
          </p:nvPr>
        </p:nvSpPr>
        <p:spPr/>
        <p:txBody>
          <a:bodyPr/>
          <a:lstStyle/>
          <a:p>
            <a:pPr eaLnBrk="1" hangingPunct="1"/>
            <a:r>
              <a:rPr lang="nl-NL" dirty="0"/>
              <a:t>Voorbereiding werken op daken</a:t>
            </a:r>
          </a:p>
        </p:txBody>
      </p:sp>
      <p:sp>
        <p:nvSpPr>
          <p:cNvPr id="2" name="Tijdelijke aanduiding voor tekst 1"/>
          <p:cNvSpPr>
            <a:spLocks noGrp="1"/>
          </p:cNvSpPr>
          <p:nvPr>
            <p:ph type="body" sz="quarter" idx="14"/>
          </p:nvPr>
        </p:nvSpPr>
        <p:spPr/>
        <p:txBody>
          <a:bodyPr rtlCol="0">
            <a:normAutofit/>
          </a:bodyPr>
          <a:lstStyle/>
          <a:p>
            <a:pPr marL="457200" indent="-457200" eaLnBrk="1" fontAlgn="auto" hangingPunct="1">
              <a:spcAft>
                <a:spcPts val="0"/>
              </a:spcAft>
              <a:buFont typeface="+mj-lt"/>
              <a:buAutoNum type="arabicPeriod"/>
              <a:defRPr/>
            </a:pPr>
            <a:r>
              <a:rPr lang="nl-NL" dirty="0"/>
              <a:t>Schat de risico’s vooraf in. Let op aanwezigheid en deugdelijkheid van de maatregelen (randbeveiliging, collectieve valbeveiliging).</a:t>
            </a:r>
          </a:p>
          <a:p>
            <a:pPr marL="457200" indent="-457200" eaLnBrk="1" fontAlgn="auto" hangingPunct="1">
              <a:spcAft>
                <a:spcPts val="0"/>
              </a:spcAft>
              <a:buFont typeface="+mj-lt"/>
              <a:buAutoNum type="arabicPeriod"/>
              <a:defRPr/>
            </a:pPr>
            <a:r>
              <a:rPr lang="nl-NL" dirty="0"/>
              <a:t>Idealiter wordt gebruik gemaakt van gebiedsbegrenzing als collectieve maatregelen niet mogelijk zijn. </a:t>
            </a:r>
          </a:p>
          <a:p>
            <a:pPr marL="457200" indent="-457200" eaLnBrk="1" fontAlgn="auto" hangingPunct="1">
              <a:spcAft>
                <a:spcPts val="0"/>
              </a:spcAft>
              <a:buFont typeface="+mj-lt"/>
              <a:buAutoNum type="arabicPeriod"/>
              <a:defRPr/>
            </a:pPr>
            <a:r>
              <a:rPr lang="nl-NL" dirty="0"/>
              <a:t>Bespreek voordat het </a:t>
            </a:r>
            <a:br>
              <a:rPr lang="nl-NL" dirty="0"/>
            </a:br>
            <a:r>
              <a:rPr lang="nl-NL" dirty="0"/>
              <a:t>werk start de maatregelen met de anderen op het werk.</a:t>
            </a:r>
          </a:p>
          <a:p>
            <a:pPr marL="342900" indent="-342900" eaLnBrk="1" fontAlgn="auto" hangingPunct="1">
              <a:spcAft>
                <a:spcPts val="0"/>
              </a:spcAft>
              <a:buFont typeface="Arial" pitchFamily="34" charset="0"/>
              <a:buChar char="•"/>
              <a:defRPr/>
            </a:pPr>
            <a:endParaRPr lang="nl-NL" b="1" dirty="0"/>
          </a:p>
          <a:p>
            <a:pPr marL="0" lvl="1" indent="0" eaLnBrk="1" fontAlgn="auto" hangingPunct="1">
              <a:spcAft>
                <a:spcPts val="0"/>
              </a:spcAft>
              <a:buFont typeface="Arial" pitchFamily="34" charset="0"/>
              <a:buNone/>
              <a:defRPr/>
            </a:pPr>
            <a:endParaRPr lang="nl-NL" dirty="0"/>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852871" y="1914161"/>
            <a:ext cx="3851918" cy="2561116"/>
          </a:xfrm>
          <a:prstGeom prst="rect">
            <a:avLst/>
          </a:prstGeom>
        </p:spPr>
      </p:pic>
      <p:pic>
        <p:nvPicPr>
          <p:cNvPr id="5" name="Afbeelding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34614" y="4293096"/>
            <a:ext cx="3888432" cy="2000358"/>
          </a:xfrm>
          <a:prstGeom prst="rect">
            <a:avLst/>
          </a:prstGeom>
        </p:spPr>
      </p:pic>
    </p:spTree>
    <p:extLst>
      <p:ext uri="{BB962C8B-B14F-4D97-AF65-F5344CB8AC3E}">
        <p14:creationId xmlns:p14="http://schemas.microsoft.com/office/powerpoint/2010/main" val="285715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2"/>
          <p:cNvSpPr>
            <a:spLocks noGrp="1"/>
          </p:cNvSpPr>
          <p:nvPr>
            <p:ph type="title"/>
          </p:nvPr>
        </p:nvSpPr>
        <p:spPr/>
        <p:txBody>
          <a:bodyPr/>
          <a:lstStyle/>
          <a:p>
            <a:pPr eaLnBrk="1" hangingPunct="1"/>
            <a:r>
              <a:rPr lang="nl-NL" dirty="0"/>
              <a:t>Voorbereiding werken op daken</a:t>
            </a:r>
          </a:p>
        </p:txBody>
      </p:sp>
      <p:sp>
        <p:nvSpPr>
          <p:cNvPr id="2" name="Tijdelijke aanduiding voor tekst 1"/>
          <p:cNvSpPr>
            <a:spLocks noGrp="1"/>
          </p:cNvSpPr>
          <p:nvPr>
            <p:ph type="body" sz="quarter" idx="14"/>
          </p:nvPr>
        </p:nvSpPr>
        <p:spPr/>
        <p:txBody>
          <a:bodyPr rtlCol="0">
            <a:normAutofit/>
          </a:bodyPr>
          <a:lstStyle/>
          <a:p>
            <a:pPr marL="457200" indent="-457200" eaLnBrk="1" fontAlgn="auto" hangingPunct="1">
              <a:spcAft>
                <a:spcPts val="0"/>
              </a:spcAft>
              <a:buAutoNum type="arabicPeriod" startAt="4"/>
              <a:defRPr/>
            </a:pPr>
            <a:r>
              <a:rPr lang="nl-NL" sz="2200" dirty="0"/>
              <a:t>Zorg dat gevaarlijke locaties gemarkeerd en trapgaten en sparingen afgedekt zijn.</a:t>
            </a:r>
          </a:p>
          <a:p>
            <a:pPr marL="457200" indent="-457200" eaLnBrk="1" fontAlgn="auto" hangingPunct="1">
              <a:spcAft>
                <a:spcPts val="0"/>
              </a:spcAft>
              <a:buAutoNum type="arabicPeriod" startAt="5"/>
              <a:defRPr/>
            </a:pPr>
            <a:r>
              <a:rPr lang="nl-NL" sz="2200" dirty="0"/>
              <a:t>Check of er een veilige toegang is tot de  werkplek, bijv.:</a:t>
            </a:r>
          </a:p>
          <a:p>
            <a:pPr marL="1055688" lvl="4" indent="-342900" eaLnBrk="1" fontAlgn="auto" hangingPunct="1">
              <a:spcAft>
                <a:spcPts val="0"/>
              </a:spcAft>
              <a:defRPr/>
            </a:pPr>
            <a:r>
              <a:rPr lang="nl-NL" sz="2200" dirty="0"/>
              <a:t>Personenlift</a:t>
            </a:r>
          </a:p>
          <a:p>
            <a:pPr marL="1055688" lvl="4" indent="-342900" eaLnBrk="1" fontAlgn="auto" hangingPunct="1">
              <a:spcAft>
                <a:spcPts val="0"/>
              </a:spcAft>
              <a:defRPr/>
            </a:pPr>
            <a:r>
              <a:rPr lang="nl-NL" sz="2200" dirty="0"/>
              <a:t>Trappenhuis</a:t>
            </a:r>
          </a:p>
          <a:p>
            <a:pPr marL="1055688" lvl="4" indent="-342900" eaLnBrk="1" fontAlgn="auto" hangingPunct="1">
              <a:spcAft>
                <a:spcPts val="0"/>
              </a:spcAft>
              <a:defRPr/>
            </a:pPr>
            <a:r>
              <a:rPr lang="nl-NL" sz="2200" dirty="0"/>
              <a:t>Kooiladder</a:t>
            </a:r>
          </a:p>
          <a:p>
            <a:pPr marL="1055688" lvl="4" indent="-342900" eaLnBrk="1" fontAlgn="auto" hangingPunct="1">
              <a:spcAft>
                <a:spcPts val="0"/>
              </a:spcAft>
              <a:defRPr/>
            </a:pPr>
            <a:r>
              <a:rPr lang="nl-NL" sz="2200" dirty="0"/>
              <a:t>(Rol)steiger</a:t>
            </a:r>
          </a:p>
          <a:p>
            <a:pPr eaLnBrk="1" fontAlgn="auto" hangingPunct="1">
              <a:spcAft>
                <a:spcPts val="0"/>
              </a:spcAft>
              <a:defRPr/>
            </a:pPr>
            <a:endParaRPr lang="nl-NL" b="1" dirty="0"/>
          </a:p>
          <a:p>
            <a:pPr marL="342900" indent="-342900" eaLnBrk="1" fontAlgn="auto" hangingPunct="1">
              <a:spcAft>
                <a:spcPts val="0"/>
              </a:spcAft>
              <a:buFont typeface="Arial" pitchFamily="34" charset="0"/>
              <a:buChar char="•"/>
              <a:defRPr/>
            </a:pPr>
            <a:endParaRPr lang="nl-NL" b="1" dirty="0"/>
          </a:p>
          <a:p>
            <a:pPr marL="0" lvl="1" indent="0" eaLnBrk="1" fontAlgn="auto" hangingPunct="1">
              <a:spcAft>
                <a:spcPts val="0"/>
              </a:spcAft>
              <a:buFont typeface="Arial" pitchFamily="34" charset="0"/>
              <a:buNone/>
              <a:defRPr/>
            </a:pPr>
            <a:endParaRPr lang="nl-NL" dirty="0"/>
          </a:p>
        </p:txBody>
      </p:sp>
      <p:pic>
        <p:nvPicPr>
          <p:cNvPr id="5" name="Picture 2" descr="http://www.altrex.com/content/products/1200/Altrex_MTB_AFB_SFE_0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2788" y="2451165"/>
            <a:ext cx="4438140" cy="2955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rbouw-powerpoint-sjabloon">
  <a:themeElements>
    <a:clrScheme name="Aangepast 2">
      <a:dk1>
        <a:srgbClr val="180F4B"/>
      </a:dk1>
      <a:lt1>
        <a:srgbClr val="FFFFFF"/>
      </a:lt1>
      <a:dk2>
        <a:srgbClr val="DFDAE3"/>
      </a:dk2>
      <a:lt2>
        <a:srgbClr val="DFDAE3"/>
      </a:lt2>
      <a:accent1>
        <a:srgbClr val="DC002B"/>
      </a:accent1>
      <a:accent2>
        <a:srgbClr val="DC002B"/>
      </a:accent2>
      <a:accent3>
        <a:srgbClr val="DC002B"/>
      </a:accent3>
      <a:accent4>
        <a:srgbClr val="DC002B"/>
      </a:accent4>
      <a:accent5>
        <a:srgbClr val="DC002B"/>
      </a:accent5>
      <a:accent6>
        <a:srgbClr val="DC002B"/>
      </a:accent6>
      <a:hlink>
        <a:srgbClr val="DC002B"/>
      </a:hlink>
      <a:folHlink>
        <a:srgbClr val="000000"/>
      </a:folHlink>
    </a:clrScheme>
    <a:fontScheme name="Arbouw PP titel">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arbouw-powerpoint-sjabloon</Template>
  <TotalTime>0</TotalTime>
  <Words>591</Words>
  <Application>Microsoft Office PowerPoint</Application>
  <PresentationFormat>Diavoorstelling (4:3)</PresentationFormat>
  <Paragraphs>88</Paragraphs>
  <Slides>12</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Tahoma</vt:lpstr>
      <vt:lpstr>Verdana</vt:lpstr>
      <vt:lpstr>Wingdings</vt:lpstr>
      <vt:lpstr>arbouw-powerpoint-sjabloon</vt:lpstr>
      <vt:lpstr>PowerPoint-presentatie</vt:lpstr>
      <vt:lpstr>Vallen van of door een hellend dak</vt:lpstr>
      <vt:lpstr>Veilig werken op het dak?</vt:lpstr>
      <vt:lpstr>Feiten   </vt:lpstr>
      <vt:lpstr>Vallen van een hellend dak</vt:lpstr>
      <vt:lpstr>Top 5 werkzaamheden</vt:lpstr>
      <vt:lpstr>Oorzaken ernstige ongevallen</vt:lpstr>
      <vt:lpstr>Voorbereiding werken op daken</vt:lpstr>
      <vt:lpstr>Voorbereiding werken op daken</vt:lpstr>
      <vt:lpstr>Persoonlijke gebiedsbegrenzing</vt:lpstr>
      <vt:lpstr>Wat je nooit moet doen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Werken met rolsteigers</dc:title>
  <dc:creator/>
  <cp:lastModifiedBy/>
  <cp:revision>1</cp:revision>
  <dcterms:created xsi:type="dcterms:W3CDTF">2014-01-14T07:28:09Z</dcterms:created>
  <dcterms:modified xsi:type="dcterms:W3CDTF">2018-06-30T16:20:59Z</dcterms:modified>
</cp:coreProperties>
</file>