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1"/>
  </p:sldMasterIdLst>
  <p:notesMasterIdLst>
    <p:notesMasterId r:id="rId19"/>
  </p:notesMasterIdLst>
  <p:handoutMasterIdLst>
    <p:handoutMasterId r:id="rId20"/>
  </p:handoutMasterIdLst>
  <p:sldIdLst>
    <p:sldId id="351" r:id="rId2"/>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 id="367" r:id="rId18"/>
  </p:sldIdLst>
  <p:sldSz cx="9144000" cy="6858000" type="screen4x3"/>
  <p:notesSz cx="6781800" cy="99202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mondt Wijk" initials="EW" lastIdx="1" clrIdx="0">
    <p:extLst>
      <p:ext uri="{19B8F6BF-5375-455C-9EA6-DF929625EA0E}">
        <p15:presenceInfo xmlns:p15="http://schemas.microsoft.com/office/powerpoint/2012/main" userId="S-1-5-21-3574093093-2150283687-4021520422-12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F4B"/>
    <a:srgbClr val="DC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9" autoAdjust="0"/>
    <p:restoredTop sz="86889" autoAdjust="0"/>
  </p:normalViewPr>
  <p:slideViewPr>
    <p:cSldViewPr showGuides="1">
      <p:cViewPr varScale="1">
        <p:scale>
          <a:sx n="63" d="100"/>
          <a:sy n="63" d="100"/>
        </p:scale>
        <p:origin x="14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48" y="-90"/>
      </p:cViewPr>
      <p:guideLst>
        <p:guide orient="horz" pos="3125"/>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8780" cy="49601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41451" y="0"/>
            <a:ext cx="2938780" cy="496014"/>
          </a:xfrm>
          <a:prstGeom prst="rect">
            <a:avLst/>
          </a:prstGeom>
        </p:spPr>
        <p:txBody>
          <a:bodyPr vert="horz" lIns="91440" tIns="45720" rIns="91440" bIns="45720" rtlCol="0"/>
          <a:lstStyle>
            <a:lvl1pPr algn="r">
              <a:defRPr sz="1200"/>
            </a:lvl1pPr>
          </a:lstStyle>
          <a:p>
            <a:fld id="{A2125D92-191A-4CC1-BA1C-F56D1352B420}" type="datetimeFigureOut">
              <a:rPr lang="nl-NL" smtClean="0"/>
              <a:pPr/>
              <a:t>30-6-2018</a:t>
            </a:fld>
            <a:endParaRPr lang="nl-NL"/>
          </a:p>
        </p:txBody>
      </p:sp>
      <p:sp>
        <p:nvSpPr>
          <p:cNvPr id="5" name="Tijdelijke aanduiding voor dianummer 4"/>
          <p:cNvSpPr>
            <a:spLocks noGrp="1"/>
          </p:cNvSpPr>
          <p:nvPr>
            <p:ph type="sldNum" sz="quarter" idx="3"/>
          </p:nvPr>
        </p:nvSpPr>
        <p:spPr>
          <a:xfrm>
            <a:off x="3841451" y="9422552"/>
            <a:ext cx="2938780" cy="496014"/>
          </a:xfrm>
          <a:prstGeom prst="rect">
            <a:avLst/>
          </a:prstGeom>
        </p:spPr>
        <p:txBody>
          <a:bodyPr vert="horz" lIns="91440" tIns="45720" rIns="91440" bIns="45720" rtlCol="0" anchor="b"/>
          <a:lstStyle>
            <a:lvl1pPr algn="r">
              <a:defRPr sz="1200"/>
            </a:lvl1pPr>
          </a:lstStyle>
          <a:p>
            <a:fld id="{F33E3EE3-7671-43AC-BF47-26D1FACFB177}" type="slidenum">
              <a:rPr lang="nl-NL" smtClean="0"/>
              <a:pPr/>
              <a:t>‹nr.›</a:t>
            </a:fld>
            <a:endParaRPr lang="nl-NL"/>
          </a:p>
        </p:txBody>
      </p:sp>
    </p:spTree>
    <p:extLst>
      <p:ext uri="{BB962C8B-B14F-4D97-AF65-F5344CB8AC3E}">
        <p14:creationId xmlns:p14="http://schemas.microsoft.com/office/powerpoint/2010/main" val="91216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8780" cy="49601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1451" y="0"/>
            <a:ext cx="2938780" cy="496014"/>
          </a:xfrm>
          <a:prstGeom prst="rect">
            <a:avLst/>
          </a:prstGeom>
        </p:spPr>
        <p:txBody>
          <a:bodyPr vert="horz" lIns="91440" tIns="45720" rIns="91440" bIns="45720" rtlCol="0"/>
          <a:lstStyle>
            <a:lvl1pPr algn="r">
              <a:defRPr sz="1200"/>
            </a:lvl1pPr>
          </a:lstStyle>
          <a:p>
            <a:fld id="{953DFBCF-98E3-4ABC-ACDD-12236990AC8C}" type="datetimeFigureOut">
              <a:rPr lang="nl-NL" smtClean="0"/>
              <a:pPr/>
              <a:t>30-6-2018</a:t>
            </a:fld>
            <a:endParaRPr lang="nl-NL"/>
          </a:p>
        </p:txBody>
      </p:sp>
      <p:sp>
        <p:nvSpPr>
          <p:cNvPr id="4" name="Tijdelijke aanduiding voor dia-afbeelding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8180" y="4712137"/>
            <a:ext cx="5425440" cy="446413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2552"/>
            <a:ext cx="2938780" cy="49601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1451" y="9422552"/>
            <a:ext cx="2938780" cy="496014"/>
          </a:xfrm>
          <a:prstGeom prst="rect">
            <a:avLst/>
          </a:prstGeom>
        </p:spPr>
        <p:txBody>
          <a:bodyPr vert="horz" lIns="91440" tIns="45720" rIns="91440" bIns="45720" rtlCol="0" anchor="b"/>
          <a:lstStyle>
            <a:lvl1pPr algn="r">
              <a:defRPr sz="1200"/>
            </a:lvl1pPr>
          </a:lstStyle>
          <a:p>
            <a:fld id="{10C4160C-C985-4388-9296-55D23B743DEA}" type="slidenum">
              <a:rPr lang="nl-NL" smtClean="0"/>
              <a:pPr/>
              <a:t>‹nr.›</a:t>
            </a:fld>
            <a:endParaRPr lang="nl-NL"/>
          </a:p>
        </p:txBody>
      </p:sp>
    </p:spTree>
    <p:extLst>
      <p:ext uri="{BB962C8B-B14F-4D97-AF65-F5344CB8AC3E}">
        <p14:creationId xmlns:p14="http://schemas.microsoft.com/office/powerpoint/2010/main" val="431447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en.nl/NEN-Shop/Norm/NENENISO-218982005-en.ht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eaLnBrk="1" hangingPunct="1"/>
            <a:r>
              <a:rPr lang="nl-NL" altLang="nl-NL" dirty="0"/>
              <a:t>De Big Bag (FIBC: </a:t>
            </a:r>
            <a:r>
              <a:rPr lang="nl-NL" altLang="nl-NL" dirty="0" err="1"/>
              <a:t>Flexible</a:t>
            </a:r>
            <a:r>
              <a:rPr lang="nl-NL" altLang="nl-NL" dirty="0"/>
              <a:t> </a:t>
            </a:r>
            <a:r>
              <a:rPr lang="nl-NL" altLang="nl-NL" dirty="0" err="1"/>
              <a:t>Intermediate</a:t>
            </a:r>
            <a:r>
              <a:rPr lang="nl-NL" altLang="nl-NL" dirty="0"/>
              <a:t> Bulk Container, big bag) is gemaakt van kunststof vezels. big </a:t>
            </a:r>
            <a:r>
              <a:rPr lang="nl-NL" altLang="nl-NL" dirty="0" err="1"/>
              <a:t>bags</a:t>
            </a:r>
            <a:r>
              <a:rPr lang="nl-NL" altLang="nl-NL" dirty="0"/>
              <a:t> zijn meestal vervaardigd uit polypropyleen. Big Bags mogen over het algemeen niet worden gebruikt bij temperaturen beneden de -40°C en boven de 80°C. De big bag stortgoedhouders die zijn geproduceerd volgens de norm </a:t>
            </a:r>
            <a:r>
              <a:rPr lang="nl-NL" altLang="nl-NL" dirty="0">
                <a:hlinkClick r:id="rId3"/>
              </a:rPr>
              <a:t>EN-ISO 21898</a:t>
            </a:r>
            <a:r>
              <a:rPr lang="nl-NL" altLang="nl-NL" dirty="0"/>
              <a:t> worden onderverdeeld in drie klassen, namelijk:</a:t>
            </a:r>
          </a:p>
          <a:p>
            <a:pPr marL="228600" indent="-228600" eaLnBrk="1" hangingPunct="1">
              <a:buFontTx/>
              <a:buChar char="•"/>
            </a:pPr>
            <a:r>
              <a:rPr lang="nl-NL" altLang="nl-NL" dirty="0"/>
              <a:t>heavy </a:t>
            </a:r>
            <a:r>
              <a:rPr lang="nl-NL" altLang="nl-NL" dirty="0" err="1"/>
              <a:t>duty</a:t>
            </a:r>
            <a:r>
              <a:rPr lang="nl-NL" altLang="nl-NL" dirty="0"/>
              <a:t> </a:t>
            </a:r>
            <a:r>
              <a:rPr lang="nl-NL" altLang="nl-NL" dirty="0" err="1"/>
              <a:t>reusable</a:t>
            </a:r>
            <a:r>
              <a:rPr lang="nl-NL" altLang="nl-NL" dirty="0"/>
              <a:t>, </a:t>
            </a:r>
            <a:r>
              <a:rPr lang="nl-NL" altLang="nl-NL" dirty="0" err="1"/>
              <a:t>safety</a:t>
            </a:r>
            <a:r>
              <a:rPr lang="nl-NL" altLang="nl-NL" dirty="0"/>
              <a:t> factor 8 (zwaar meermalig gebruik, gebruiksfactor 8);</a:t>
            </a:r>
          </a:p>
          <a:p>
            <a:pPr marL="228600" indent="-228600" eaLnBrk="1" hangingPunct="1">
              <a:buFontTx/>
              <a:buChar char="•"/>
            </a:pPr>
            <a:r>
              <a:rPr lang="nl-NL" altLang="nl-NL" dirty="0"/>
              <a:t>standard </a:t>
            </a:r>
            <a:r>
              <a:rPr lang="nl-NL" altLang="nl-NL" dirty="0" err="1"/>
              <a:t>duty</a:t>
            </a:r>
            <a:r>
              <a:rPr lang="nl-NL" altLang="nl-NL" dirty="0"/>
              <a:t> </a:t>
            </a:r>
            <a:r>
              <a:rPr lang="nl-NL" altLang="nl-NL" dirty="0" err="1"/>
              <a:t>reusable</a:t>
            </a:r>
            <a:r>
              <a:rPr lang="nl-NL" altLang="nl-NL" dirty="0"/>
              <a:t>, </a:t>
            </a:r>
            <a:r>
              <a:rPr lang="nl-NL" altLang="nl-NL" dirty="0" err="1"/>
              <a:t>safety</a:t>
            </a:r>
            <a:r>
              <a:rPr lang="nl-NL" altLang="nl-NL" dirty="0"/>
              <a:t> factor 6 (normaal meermalig gebruik, gebruiksfactor 6);</a:t>
            </a:r>
          </a:p>
          <a:p>
            <a:pPr marL="228600" indent="-228600" eaLnBrk="1" hangingPunct="1">
              <a:buFontTx/>
              <a:buChar char="•"/>
            </a:pPr>
            <a:r>
              <a:rPr lang="nl-NL" altLang="nl-NL" dirty="0"/>
              <a:t>single-trip, </a:t>
            </a:r>
            <a:r>
              <a:rPr lang="nl-NL" altLang="nl-NL" dirty="0" err="1"/>
              <a:t>safety</a:t>
            </a:r>
            <a:r>
              <a:rPr lang="nl-NL" altLang="nl-NL" dirty="0"/>
              <a:t> factor 5 (éénmalig gebruik, gebruiksfactor 5).</a:t>
            </a:r>
          </a:p>
          <a:p>
            <a:pPr marL="228600" indent="-228600" eaLnBrk="1" hangingPunct="1"/>
            <a:r>
              <a:rPr lang="nl-NL" altLang="nl-NL" dirty="0"/>
              <a:t>Door leveranciers worden voor intern transport vaak single-trip big </a:t>
            </a:r>
            <a:r>
              <a:rPr lang="nl-NL" altLang="nl-NL" dirty="0" err="1"/>
              <a:t>bags</a:t>
            </a:r>
            <a:r>
              <a:rPr lang="nl-NL" altLang="nl-NL" dirty="0"/>
              <a:t> gebruikt en meegeleverd. De single-trip Big Bags mogen slechts in één transportrichting gebruikt worden en zijn alleen bedoeld voor het lossen op de werkplek. Het tussentijds losmaken en aanbrengen van deze single-trip big </a:t>
            </a:r>
            <a:r>
              <a:rPr lang="nl-NL" altLang="nl-NL" dirty="0" err="1"/>
              <a:t>bags</a:t>
            </a:r>
            <a:r>
              <a:rPr lang="nl-NL" altLang="nl-NL" dirty="0"/>
              <a:t> is niet toegestaan. Geadviseerd wordt om single-trip Big Bags na transport definitief buiten gebruik te stellen.</a:t>
            </a:r>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3</a:t>
            </a:fld>
            <a:endParaRPr lang="nl-NL"/>
          </a:p>
        </p:txBody>
      </p:sp>
    </p:spTree>
    <p:extLst>
      <p:ext uri="{BB962C8B-B14F-4D97-AF65-F5344CB8AC3E}">
        <p14:creationId xmlns:p14="http://schemas.microsoft.com/office/powerpoint/2010/main" val="2140691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Til de Big Bag alleen van boven af</a:t>
            </a:r>
          </a:p>
          <a:p>
            <a:pPr eaLnBrk="1" hangingPunct="1">
              <a:buFontTx/>
              <a:buChar char="•"/>
            </a:pPr>
            <a:r>
              <a:rPr lang="nl-NL" altLang="nl-NL" dirty="0"/>
              <a:t>Verplaats Big Bag altijd rechtop</a:t>
            </a:r>
          </a:p>
          <a:p>
            <a:pPr eaLnBrk="1" hangingPunct="1">
              <a:buFontTx/>
              <a:buChar char="•"/>
            </a:pPr>
            <a:r>
              <a:rPr lang="nl-NL" altLang="nl-NL" dirty="0"/>
              <a:t>Wees voorzichtig met het op elkaar stapelen van gevulde Big Bags in meerdere lagen; als ze niet vormvast zijn niet in meerdere lagen op elkaar stapelen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12</a:t>
            </a:fld>
            <a:endParaRPr lang="nl-NL"/>
          </a:p>
        </p:txBody>
      </p:sp>
    </p:spTree>
    <p:extLst>
      <p:ext uri="{BB962C8B-B14F-4D97-AF65-F5344CB8AC3E}">
        <p14:creationId xmlns:p14="http://schemas.microsoft.com/office/powerpoint/2010/main" val="2680762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Til de Big Bag alleen van boven af</a:t>
            </a:r>
          </a:p>
          <a:p>
            <a:pPr eaLnBrk="1" hangingPunct="1">
              <a:buFontTx/>
              <a:buChar char="•"/>
            </a:pPr>
            <a:r>
              <a:rPr lang="nl-NL" altLang="nl-NL" dirty="0"/>
              <a:t>Verplaats de</a:t>
            </a:r>
            <a:r>
              <a:rPr lang="nl-NL" altLang="nl-NL" baseline="0" dirty="0"/>
              <a:t> B</a:t>
            </a:r>
            <a:r>
              <a:rPr lang="nl-NL" altLang="nl-NL" dirty="0"/>
              <a:t>ig Bag altijd rechtop</a:t>
            </a:r>
          </a:p>
          <a:p>
            <a:pPr eaLnBrk="1" hangingPunct="1">
              <a:buFontTx/>
              <a:buChar char="•"/>
            </a:pPr>
            <a:r>
              <a:rPr lang="nl-NL" altLang="nl-NL" dirty="0"/>
              <a:t>Wees voorzichtig met het op elkaar stapelen van gevulde big </a:t>
            </a:r>
            <a:r>
              <a:rPr lang="nl-NL" altLang="nl-NL" dirty="0" err="1"/>
              <a:t>bags</a:t>
            </a:r>
            <a:r>
              <a:rPr lang="nl-NL" altLang="nl-NL" dirty="0"/>
              <a:t> in meerdere lagen; als ze niet vormvast zijn niet in meerdere lagen op elkaar stapelen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13</a:t>
            </a:fld>
            <a:endParaRPr lang="nl-NL"/>
          </a:p>
        </p:txBody>
      </p:sp>
    </p:spTree>
    <p:extLst>
      <p:ext uri="{BB962C8B-B14F-4D97-AF65-F5344CB8AC3E}">
        <p14:creationId xmlns:p14="http://schemas.microsoft.com/office/powerpoint/2010/main" val="180502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Til de Big Bag alleen van boven af</a:t>
            </a:r>
          </a:p>
          <a:p>
            <a:pPr eaLnBrk="1" hangingPunct="1">
              <a:buFontTx/>
              <a:buChar char="•"/>
            </a:pPr>
            <a:r>
              <a:rPr lang="nl-NL" altLang="nl-NL" dirty="0"/>
              <a:t>Verplaats de</a:t>
            </a:r>
            <a:r>
              <a:rPr lang="nl-NL" altLang="nl-NL" baseline="0" dirty="0"/>
              <a:t> B</a:t>
            </a:r>
            <a:r>
              <a:rPr lang="nl-NL" altLang="nl-NL" dirty="0"/>
              <a:t>ig Bag altijd rechtop</a:t>
            </a:r>
          </a:p>
          <a:p>
            <a:pPr eaLnBrk="1" hangingPunct="1">
              <a:buFontTx/>
              <a:buChar char="•"/>
            </a:pPr>
            <a:r>
              <a:rPr lang="nl-NL" altLang="nl-NL" dirty="0"/>
              <a:t>Wees voorzichtig met het op elkaar stapelen van gevulde big </a:t>
            </a:r>
            <a:r>
              <a:rPr lang="nl-NL" altLang="nl-NL" dirty="0" err="1"/>
              <a:t>bags</a:t>
            </a:r>
            <a:r>
              <a:rPr lang="nl-NL" altLang="nl-NL" dirty="0"/>
              <a:t> in meerdere lagen; als ze niet vormvast zijn niet in meerdere lagen op elkaar stapelen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14</a:t>
            </a:fld>
            <a:endParaRPr lang="nl-NL"/>
          </a:p>
        </p:txBody>
      </p:sp>
    </p:spTree>
    <p:extLst>
      <p:ext uri="{BB962C8B-B14F-4D97-AF65-F5344CB8AC3E}">
        <p14:creationId xmlns:p14="http://schemas.microsoft.com/office/powerpoint/2010/main" val="2782822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Alleen Big Bags met een gebruiksfactor van 6:1 of hoger zijn herbruikbaar. Voor hergebruik moeten Big Bags nog steeds voldoen aan dezelfde eisen als voor het eerste gebruik. Hergebruik kan leiden tot gevaarlijke situaties wanneer de kwaliteit en het voorafgaand gebruik van Big Bags niet bekend is. De levensduur van Big Bags is afhankelijk van het gebruik en de opslagomstandigheden maar overschrijdt normaal gesproken de fabricagedatum met niet meer dan twee jaar.</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15</a:t>
            </a:fld>
            <a:endParaRPr lang="nl-NL"/>
          </a:p>
        </p:txBody>
      </p:sp>
    </p:spTree>
    <p:extLst>
      <p:ext uri="{BB962C8B-B14F-4D97-AF65-F5344CB8AC3E}">
        <p14:creationId xmlns:p14="http://schemas.microsoft.com/office/powerpoint/2010/main" val="2369350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Big Bags zijn meestal vervaardigd uit polypropyleen. Recycling is te herkennen aan de code 5 / recycledriehoek / PP. Echter</a:t>
            </a:r>
            <a:r>
              <a:rPr lang="nl-NL" altLang="nl-NL"/>
              <a:t>, Big </a:t>
            </a:r>
            <a:r>
              <a:rPr lang="nl-NL" altLang="nl-NL" dirty="0"/>
              <a:t>Bags die in contact zijn gekomen met gevaarlijk materiaal mogen niet worden gerecycled.</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16</a:t>
            </a:fld>
            <a:endParaRPr lang="nl-NL"/>
          </a:p>
        </p:txBody>
      </p:sp>
    </p:spTree>
    <p:extLst>
      <p:ext uri="{BB962C8B-B14F-4D97-AF65-F5344CB8AC3E}">
        <p14:creationId xmlns:p14="http://schemas.microsoft.com/office/powerpoint/2010/main" val="338990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Het maximale draagvermogen (SWL: Safe </a:t>
            </a:r>
            <a:r>
              <a:rPr lang="nl-NL" altLang="nl-NL" dirty="0" err="1"/>
              <a:t>Working</a:t>
            </a:r>
            <a:r>
              <a:rPr lang="nl-NL" altLang="nl-NL" dirty="0"/>
              <a:t> Load) geeft de maximale last aan die een big bag kan dragen en wordt aangegeven op het label van de big bag. Het door de fabrikant opgegeven maximale draagvermogen mag nooit worden overschreden.</a:t>
            </a:r>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4</a:t>
            </a:fld>
            <a:endParaRPr lang="nl-NL"/>
          </a:p>
        </p:txBody>
      </p:sp>
    </p:spTree>
    <p:extLst>
      <p:ext uri="{BB962C8B-B14F-4D97-AF65-F5344CB8AC3E}">
        <p14:creationId xmlns:p14="http://schemas.microsoft.com/office/powerpoint/2010/main" val="476248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De gebruiksfactor (SF: Safety Factor) geeft aan hoeveel keer sterker de big bag is dan het maximale draagvermogen (SWL). Deze is een reserve voor onvoorziene situaties (schoklast, niet zichtbare slijtage, etc.). De kennis van deze gebruiksfactor mag nimmer leiden tot een soepele houding bij het overschrijden van het maximale draagvermogen. De gebruiksfactor is ook niet bedoeld om te beoordelen of een situatie al dan niet aanvaardbaar is.</a:t>
            </a:r>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5</a:t>
            </a:fld>
            <a:endParaRPr lang="nl-NL"/>
          </a:p>
        </p:txBody>
      </p:sp>
    </p:spTree>
    <p:extLst>
      <p:ext uri="{BB962C8B-B14F-4D97-AF65-F5344CB8AC3E}">
        <p14:creationId xmlns:p14="http://schemas.microsoft.com/office/powerpoint/2010/main" val="47589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eaLnBrk="1" hangingPunct="1"/>
            <a:r>
              <a:rPr lang="nl-NL" altLang="nl-NL" dirty="0"/>
              <a:t>Het label aan de big bag moet minstens van de volgende informatie zijn voorzien:</a:t>
            </a:r>
          </a:p>
          <a:p>
            <a:pPr marL="228600" indent="-228600" eaLnBrk="1" hangingPunct="1">
              <a:buFontTx/>
              <a:buChar char="•"/>
            </a:pPr>
            <a:r>
              <a:rPr lang="nl-NL" altLang="nl-NL" dirty="0"/>
              <a:t>gegevens fabrikant of leverancier;</a:t>
            </a:r>
          </a:p>
          <a:p>
            <a:pPr marL="228600" indent="-228600" eaLnBrk="1" hangingPunct="1">
              <a:buFontTx/>
              <a:buChar char="•"/>
            </a:pPr>
            <a:r>
              <a:rPr lang="nl-NL" altLang="nl-NL" dirty="0"/>
              <a:t>typeaanduiding;</a:t>
            </a:r>
          </a:p>
          <a:p>
            <a:pPr marL="228600" indent="-228600" eaLnBrk="1" hangingPunct="1">
              <a:buFontTx/>
              <a:buChar char="•"/>
            </a:pPr>
            <a:r>
              <a:rPr lang="nl-NL" altLang="nl-NL" dirty="0"/>
              <a:t>maximale draagvermogen (SWL);</a:t>
            </a:r>
          </a:p>
          <a:p>
            <a:pPr marL="228600" indent="-228600" eaLnBrk="1" hangingPunct="1">
              <a:buFontTx/>
              <a:buChar char="•"/>
            </a:pPr>
            <a:r>
              <a:rPr lang="nl-NL" altLang="nl-NL" dirty="0"/>
              <a:t>gebruiksfactor (SF);</a:t>
            </a:r>
          </a:p>
          <a:p>
            <a:pPr marL="228600" indent="-228600" eaLnBrk="1" hangingPunct="1">
              <a:buFontTx/>
              <a:buChar char="•"/>
            </a:pPr>
            <a:r>
              <a:rPr lang="nl-NL" altLang="nl-NL" dirty="0"/>
              <a:t>referentie naar norm;</a:t>
            </a:r>
          </a:p>
          <a:p>
            <a:pPr marL="228600" indent="-228600" eaLnBrk="1" hangingPunct="1">
              <a:buFontTx/>
              <a:buChar char="•"/>
            </a:pPr>
            <a:r>
              <a:rPr lang="nl-NL" altLang="nl-NL" dirty="0"/>
              <a:t>klasse;</a:t>
            </a:r>
          </a:p>
          <a:p>
            <a:pPr marL="228600" indent="-228600" eaLnBrk="1" hangingPunct="1">
              <a:buFontTx/>
              <a:buChar char="•"/>
            </a:pPr>
            <a:r>
              <a:rPr lang="nl-NL" altLang="nl-NL" dirty="0"/>
              <a:t>fabricagedatum;</a:t>
            </a:r>
          </a:p>
          <a:p>
            <a:pPr marL="228600" indent="-228600" eaLnBrk="1" hangingPunct="1">
              <a:buFontTx/>
              <a:buChar char="•"/>
            </a:pPr>
            <a:r>
              <a:rPr lang="nl-NL" altLang="nl-NL" dirty="0"/>
              <a:t>pictogrammen voor aanbevolen gebruik.</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6</a:t>
            </a:fld>
            <a:endParaRPr lang="nl-NL"/>
          </a:p>
        </p:txBody>
      </p:sp>
    </p:spTree>
    <p:extLst>
      <p:ext uri="{BB962C8B-B14F-4D97-AF65-F5344CB8AC3E}">
        <p14:creationId xmlns:p14="http://schemas.microsoft.com/office/powerpoint/2010/main" val="3341945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ltLang="nl-NL" dirty="0"/>
              <a:t>Beknellingsgevaar: tussen een muur en een gehesen last</a:t>
            </a:r>
          </a:p>
          <a:p>
            <a:r>
              <a:rPr lang="nl-NL" altLang="nl-NL" dirty="0"/>
              <a:t>Gehesen lasten kunnen vallen: van de lepels van een vorkheftruck glijden</a:t>
            </a:r>
          </a:p>
          <a:p>
            <a:r>
              <a:rPr lang="nl-NL" altLang="nl-NL" dirty="0"/>
              <a:t>Omvallen na het neerzetten: als de ondergrond niet vlak is of onstabiel of als de big bag bijvoorbeeld niet goed op een pallet staat.</a:t>
            </a:r>
          </a:p>
          <a:p>
            <a:r>
              <a:rPr lang="nl-NL" altLang="nl-NL" dirty="0"/>
              <a:t>Stapels kunnen instorten: als er te hoog of verkeerd is gestapeld</a:t>
            </a:r>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7</a:t>
            </a:fld>
            <a:endParaRPr lang="nl-NL"/>
          </a:p>
        </p:txBody>
      </p:sp>
    </p:spTree>
    <p:extLst>
      <p:ext uri="{BB962C8B-B14F-4D97-AF65-F5344CB8AC3E}">
        <p14:creationId xmlns:p14="http://schemas.microsoft.com/office/powerpoint/2010/main" val="3360830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De gebruiker dient de gebruikersaanwijzing en de gebruiksvoorwaarden van de fabrikant of leverancier te kennen. De big bag moet voorzien zijn van een duidelijk leesbaar label. Hijs nooit met een big bag die in een slechte staat verkeert of is afgekeurd! De afkeurcriteria van de fabrikant zoals opgenomen in de gebruiksaanwijzing zijn hierin bepalend. Vernietig de afgekeurde big bag alvorens deze weg te gooien. Reparaties aan de big </a:t>
            </a:r>
            <a:r>
              <a:rPr lang="nl-NL" altLang="nl-NL" dirty="0" err="1"/>
              <a:t>bags</a:t>
            </a:r>
            <a:r>
              <a:rPr lang="nl-NL" altLang="nl-NL" dirty="0"/>
              <a:t> mogen alleen door een deskundige (geautoriseerd persoon) worden uitgevoerd. Overleg bij twijfel altijd vooraf met de leidinggevende of opdrachtgever.</a:t>
            </a:r>
          </a:p>
          <a:p>
            <a:r>
              <a:rPr lang="nl-NL" dirty="0"/>
              <a:t> </a:t>
            </a:r>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8</a:t>
            </a:fld>
            <a:endParaRPr lang="nl-NL"/>
          </a:p>
        </p:txBody>
      </p:sp>
    </p:spTree>
    <p:extLst>
      <p:ext uri="{BB962C8B-B14F-4D97-AF65-F5344CB8AC3E}">
        <p14:creationId xmlns:p14="http://schemas.microsoft.com/office/powerpoint/2010/main" val="742203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Overige aandachtpunten bij het werken met de Big Bag</a:t>
            </a:r>
          </a:p>
          <a:p>
            <a:pPr eaLnBrk="1" hangingPunct="1">
              <a:buFontTx/>
              <a:buChar char="•"/>
            </a:pPr>
            <a:r>
              <a:rPr lang="nl-NL" altLang="nl-NL" dirty="0"/>
              <a:t>gebruik geen (natte) bevroren Big Bags</a:t>
            </a:r>
          </a:p>
          <a:p>
            <a:pPr eaLnBrk="1" hangingPunct="1">
              <a:buFontTx/>
              <a:buChar char="•"/>
            </a:pPr>
            <a:r>
              <a:rPr lang="nl-NL" altLang="nl-NL" dirty="0"/>
              <a:t>laat de big bag niet in contact komen met agressieve stoffen die het materiaal kunnen aantasten (zuren, alkaliën, oplosmiddelen en oxidatiemiddelen)</a:t>
            </a:r>
          </a:p>
          <a:p>
            <a:pPr eaLnBrk="1" hangingPunct="1">
              <a:buFontTx/>
              <a:buChar char="•"/>
            </a:pPr>
            <a:r>
              <a:rPr lang="nl-NL" altLang="nl-NL" dirty="0"/>
              <a:t>lees het instructielabel aan de Big Bag</a:t>
            </a:r>
          </a:p>
          <a:p>
            <a:pPr eaLnBrk="1" hangingPunct="1">
              <a:buFontTx/>
              <a:buChar char="•"/>
            </a:pPr>
            <a:r>
              <a:rPr lang="nl-NL" altLang="nl-NL" dirty="0"/>
              <a:t>vul de Big Bag gelijkmatig</a:t>
            </a:r>
          </a:p>
          <a:p>
            <a:pPr eaLnBrk="1" hangingPunct="1">
              <a:buFontTx/>
              <a:buChar char="•"/>
            </a:pPr>
            <a:r>
              <a:rPr lang="nl-NL" altLang="nl-NL" dirty="0"/>
              <a:t>overschrijd het maximale draagvermogen van de Big Bag (SWL) niet</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9</a:t>
            </a:fld>
            <a:endParaRPr lang="nl-NL"/>
          </a:p>
        </p:txBody>
      </p:sp>
    </p:spTree>
    <p:extLst>
      <p:ext uri="{BB962C8B-B14F-4D97-AF65-F5344CB8AC3E}">
        <p14:creationId xmlns:p14="http://schemas.microsoft.com/office/powerpoint/2010/main" val="1901520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Bij tillen van onderaf van een Big Bag op een pallet moet zeker worden gesteld dat de big bag niet kan omvallen</a:t>
            </a:r>
          </a:p>
          <a:p>
            <a:pPr eaLnBrk="1" hangingPunct="1">
              <a:buFontTx/>
              <a:buChar char="•"/>
            </a:pPr>
            <a:r>
              <a:rPr lang="nl-NL" altLang="nl-NL" dirty="0"/>
              <a:t>Gebruik de hijslussen alleen zoals op het instructielabel staat aangegeven</a:t>
            </a:r>
          </a:p>
          <a:p>
            <a:pPr eaLnBrk="1" hangingPunct="1">
              <a:buFontTx/>
              <a:buChar char="•"/>
            </a:pPr>
            <a:r>
              <a:rPr lang="nl-NL" altLang="nl-NL" dirty="0"/>
              <a:t>Zorg voor een gelijkmatig verdeelde belasting over alle hijslussen van de Big Bag</a:t>
            </a:r>
          </a:p>
          <a:p>
            <a:pPr eaLnBrk="1" hangingPunct="1">
              <a:buFontTx/>
              <a:buChar char="•"/>
            </a:pPr>
            <a:r>
              <a:rPr lang="nl-NL" altLang="nl-NL" dirty="0"/>
              <a:t>Overschrijd de maximale hijshoek (buitenhoek 45°) ten opzichte van de verticale positie van de </a:t>
            </a:r>
            <a:r>
              <a:rPr lang="nl-NL" altLang="nl-NL" dirty="0" err="1"/>
              <a:t>hijslus</a:t>
            </a:r>
            <a:r>
              <a:rPr lang="nl-NL" altLang="nl-NL" dirty="0"/>
              <a:t> van de Big Bag niet</a:t>
            </a:r>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10</a:t>
            </a:fld>
            <a:endParaRPr lang="nl-NL"/>
          </a:p>
        </p:txBody>
      </p:sp>
    </p:spTree>
    <p:extLst>
      <p:ext uri="{BB962C8B-B14F-4D97-AF65-F5344CB8AC3E}">
        <p14:creationId xmlns:p14="http://schemas.microsoft.com/office/powerpoint/2010/main" val="3404956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Til de Big Bag alleen van boven af</a:t>
            </a:r>
          </a:p>
          <a:p>
            <a:pPr eaLnBrk="1" hangingPunct="1">
              <a:buFontTx/>
              <a:buChar char="•"/>
            </a:pPr>
            <a:r>
              <a:rPr lang="nl-NL" altLang="nl-NL" dirty="0"/>
              <a:t>Verplaats de Big Bag altijd rechtop</a:t>
            </a:r>
          </a:p>
          <a:p>
            <a:pPr eaLnBrk="1" hangingPunct="1">
              <a:buFontTx/>
              <a:buChar char="•"/>
            </a:pPr>
            <a:r>
              <a:rPr lang="nl-NL" altLang="nl-NL" dirty="0"/>
              <a:t>Wees voorzichtig met het op elkaar stapelen van gevulde Big Bags in meerdere lagen; als ze niet vormvast zijn niet in meerdere lagen op elkaar stapelen</a:t>
            </a:r>
          </a:p>
          <a:p>
            <a:endParaRPr lang="nl-NL" dirty="0"/>
          </a:p>
        </p:txBody>
      </p:sp>
      <p:sp>
        <p:nvSpPr>
          <p:cNvPr id="4" name="Tijdelijke aanduiding voor dianummer 3"/>
          <p:cNvSpPr>
            <a:spLocks noGrp="1"/>
          </p:cNvSpPr>
          <p:nvPr>
            <p:ph type="sldNum" sz="quarter" idx="10"/>
          </p:nvPr>
        </p:nvSpPr>
        <p:spPr/>
        <p:txBody>
          <a:bodyPr/>
          <a:lstStyle/>
          <a:p>
            <a:fld id="{10C4160C-C985-4388-9296-55D23B743DEA}" type="slidenum">
              <a:rPr lang="nl-NL" smtClean="0"/>
              <a:pPr/>
              <a:t>11</a:t>
            </a:fld>
            <a:endParaRPr lang="nl-NL"/>
          </a:p>
        </p:txBody>
      </p:sp>
    </p:spTree>
    <p:extLst>
      <p:ext uri="{BB962C8B-B14F-4D97-AF65-F5344CB8AC3E}">
        <p14:creationId xmlns:p14="http://schemas.microsoft.com/office/powerpoint/2010/main" val="41635726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pic>
        <p:nvPicPr>
          <p:cNvPr id="1026" name="Picture 2" descr="D:\Temp\Sjablonen 25 jaar\logo-powerpoint.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34535"/>
          <a:stretch/>
        </p:blipFill>
        <p:spPr bwMode="auto">
          <a:xfrm>
            <a:off x="572400" y="0"/>
            <a:ext cx="5400000" cy="1009650"/>
          </a:xfrm>
          <a:prstGeom prst="rect">
            <a:avLst/>
          </a:prstGeom>
          <a:noFill/>
          <a:extLst>
            <a:ext uri="{909E8E84-426E-40DD-AFC4-6F175D3DCCD1}">
              <a14:hiddenFill xmlns:a14="http://schemas.microsoft.com/office/drawing/2010/main">
                <a:solidFill>
                  <a:srgbClr val="FFFFFF"/>
                </a:solidFill>
              </a14:hiddenFill>
            </a:ext>
          </a:extLst>
        </p:spPr>
      </p:pic>
      <p:sp>
        <p:nvSpPr>
          <p:cNvPr id="11" name="Tijdelijke aanduiding voor afbeelding 10"/>
          <p:cNvSpPr>
            <a:spLocks noGrp="1"/>
          </p:cNvSpPr>
          <p:nvPr>
            <p:ph type="pic" sz="quarter" idx="12"/>
          </p:nvPr>
        </p:nvSpPr>
        <p:spPr>
          <a:xfrm>
            <a:off x="-32" y="966553"/>
            <a:ext cx="9144000" cy="5391406"/>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0 h 5143500"/>
              <a:gd name="connsiteX0" fmla="*/ 0 w 9144000"/>
              <a:gd name="connsiteY0" fmla="*/ 500042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500042 h 5143500"/>
              <a:gd name="connsiteX0" fmla="*/ 0 w 9144000"/>
              <a:gd name="connsiteY0" fmla="*/ 500042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500042 h 5143500"/>
              <a:gd name="connsiteX0" fmla="*/ 0 w 9144000"/>
              <a:gd name="connsiteY0" fmla="*/ 500042 h 5143500"/>
              <a:gd name="connsiteX1" fmla="*/ 9144000 w 9144000"/>
              <a:gd name="connsiteY1" fmla="*/ 0 h 5143500"/>
              <a:gd name="connsiteX2" fmla="*/ 9144000 w 9144000"/>
              <a:gd name="connsiteY2" fmla="*/ 5143500 h 5143500"/>
              <a:gd name="connsiteX3" fmla="*/ 0 w 9144000"/>
              <a:gd name="connsiteY3" fmla="*/ 5143500 h 5143500"/>
              <a:gd name="connsiteX4" fmla="*/ 0 w 9144000"/>
              <a:gd name="connsiteY4" fmla="*/ 500042 h 5143500"/>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172933"/>
              <a:gd name="connsiteX1" fmla="*/ 9144000 w 9144000"/>
              <a:gd name="connsiteY1" fmla="*/ 29433 h 5172933"/>
              <a:gd name="connsiteX2" fmla="*/ 9144000 w 9144000"/>
              <a:gd name="connsiteY2" fmla="*/ 5172933 h 5172933"/>
              <a:gd name="connsiteX3" fmla="*/ 0 w 9144000"/>
              <a:gd name="connsiteY3" fmla="*/ 5172933 h 5172933"/>
              <a:gd name="connsiteX4" fmla="*/ 0 w 9144000"/>
              <a:gd name="connsiteY4" fmla="*/ 529475 h 5172933"/>
              <a:gd name="connsiteX0" fmla="*/ 0 w 9144000"/>
              <a:gd name="connsiteY0" fmla="*/ 529475 h 5530099"/>
              <a:gd name="connsiteX1" fmla="*/ 9144000 w 9144000"/>
              <a:gd name="connsiteY1" fmla="*/ 29433 h 5530099"/>
              <a:gd name="connsiteX2" fmla="*/ 9144000 w 9144000"/>
              <a:gd name="connsiteY2" fmla="*/ 5172933 h 5530099"/>
              <a:gd name="connsiteX3" fmla="*/ 0 w 9144000"/>
              <a:gd name="connsiteY3" fmla="*/ 5530099 h 5530099"/>
              <a:gd name="connsiteX4" fmla="*/ 0 w 9144000"/>
              <a:gd name="connsiteY4" fmla="*/ 529475 h 5530099"/>
              <a:gd name="connsiteX0" fmla="*/ 0 w 9144000"/>
              <a:gd name="connsiteY0" fmla="*/ 529475 h 5530099"/>
              <a:gd name="connsiteX1" fmla="*/ 9144000 w 9144000"/>
              <a:gd name="connsiteY1" fmla="*/ 29433 h 5530099"/>
              <a:gd name="connsiteX2" fmla="*/ 9144000 w 9144000"/>
              <a:gd name="connsiteY2" fmla="*/ 5530099 h 5530099"/>
              <a:gd name="connsiteX3" fmla="*/ 0 w 9144000"/>
              <a:gd name="connsiteY3" fmla="*/ 5530099 h 5530099"/>
              <a:gd name="connsiteX4" fmla="*/ 0 w 9144000"/>
              <a:gd name="connsiteY4" fmla="*/ 529475 h 553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530099">
                <a:moveTo>
                  <a:pt x="0" y="529475"/>
                </a:moveTo>
                <a:cubicBezTo>
                  <a:pt x="3857097" y="0"/>
                  <a:pt x="7679212" y="50624"/>
                  <a:pt x="9144000" y="29433"/>
                </a:cubicBezTo>
                <a:lnTo>
                  <a:pt x="9144000" y="5530099"/>
                </a:lnTo>
                <a:lnTo>
                  <a:pt x="0" y="5530099"/>
                </a:lnTo>
                <a:lnTo>
                  <a:pt x="0" y="529475"/>
                </a:lnTo>
                <a:close/>
              </a:path>
            </a:pathLst>
          </a:custGeom>
        </p:spPr>
        <p:txBody>
          <a:bodyPr/>
          <a:lstStyle/>
          <a:p>
            <a:r>
              <a:rPr lang="nl-NL"/>
              <a:t>Klik op het pictogram als u een afbeelding wilt toevoegen</a:t>
            </a:r>
          </a:p>
        </p:txBody>
      </p:sp>
      <p:sp>
        <p:nvSpPr>
          <p:cNvPr id="2" name="Titel 1"/>
          <p:cNvSpPr>
            <a:spLocks noGrp="1"/>
          </p:cNvSpPr>
          <p:nvPr>
            <p:ph type="ctrTitle" hasCustomPrompt="1"/>
          </p:nvPr>
        </p:nvSpPr>
        <p:spPr>
          <a:xfrm>
            <a:off x="442938" y="2000240"/>
            <a:ext cx="8243862" cy="1470025"/>
          </a:xfrm>
        </p:spPr>
        <p:txBody>
          <a:bodyPr>
            <a:noAutofit/>
          </a:bodyPr>
          <a:lstStyle>
            <a:lvl1pPr>
              <a:defRPr sz="4800" baseline="0">
                <a:solidFill>
                  <a:schemeClr val="bg1"/>
                </a:solidFill>
              </a:defRPr>
            </a:lvl1pPr>
          </a:lstStyle>
          <a:p>
            <a:r>
              <a:rPr lang="nl-NL" dirty="0"/>
              <a:t>Titel van de presentatie</a:t>
            </a:r>
          </a:p>
        </p:txBody>
      </p:sp>
      <p:sp>
        <p:nvSpPr>
          <p:cNvPr id="3" name="Ondertitel 2"/>
          <p:cNvSpPr>
            <a:spLocks noGrp="1"/>
          </p:cNvSpPr>
          <p:nvPr>
            <p:ph type="subTitle" idx="1" hasCustomPrompt="1"/>
          </p:nvPr>
        </p:nvSpPr>
        <p:spPr>
          <a:xfrm>
            <a:off x="471486" y="5492789"/>
            <a:ext cx="8215314" cy="507979"/>
          </a:xfrm>
        </p:spPr>
        <p:txBody>
          <a:bodyPr>
            <a:normAutofit/>
          </a:bodyPr>
          <a:lstStyle>
            <a:lvl1pPr marL="0" indent="0" algn="l">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Typ hier je naam en functie</a:t>
            </a:r>
          </a:p>
        </p:txBody>
      </p:sp>
      <p:sp>
        <p:nvSpPr>
          <p:cNvPr id="7" name="Rechthoek 6"/>
          <p:cNvSpPr/>
          <p:nvPr userDrawn="1"/>
        </p:nvSpPr>
        <p:spPr>
          <a:xfrm>
            <a:off x="357158" y="6357958"/>
            <a:ext cx="2857520" cy="500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ndaard dia">
    <p:spTree>
      <p:nvGrpSpPr>
        <p:cNvPr id="1" name=""/>
        <p:cNvGrpSpPr/>
        <p:nvPr/>
      </p:nvGrpSpPr>
      <p:grpSpPr>
        <a:xfrm>
          <a:off x="0" y="0"/>
          <a:ext cx="0" cy="0"/>
          <a:chOff x="0" y="0"/>
          <a:chExt cx="0" cy="0"/>
        </a:xfrm>
      </p:grpSpPr>
      <p:sp>
        <p:nvSpPr>
          <p:cNvPr id="10" name="Tijdelijke aanduiding voor tekst 8"/>
          <p:cNvSpPr>
            <a:spLocks noGrp="1"/>
          </p:cNvSpPr>
          <p:nvPr>
            <p:ph type="body" sz="quarter" idx="10"/>
          </p:nvPr>
        </p:nvSpPr>
        <p:spPr>
          <a:xfrm>
            <a:off x="460495" y="1714488"/>
            <a:ext cx="8215313" cy="4429156"/>
          </a:xfrm>
        </p:spPr>
        <p:txBody>
          <a:bodyPr/>
          <a:lstStyle>
            <a:lvl4pPr marL="542925" indent="-180975">
              <a:defRPr/>
            </a:lvl4pPr>
            <a:lvl5pPr marL="712788" indent="-169863">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tel 5"/>
          <p:cNvSpPr>
            <a:spLocks noGrp="1"/>
          </p:cNvSpPr>
          <p:nvPr>
            <p:ph type="title"/>
          </p:nvPr>
        </p:nvSpPr>
        <p:spPr>
          <a:xfrm>
            <a:off x="457200" y="71414"/>
            <a:ext cx="8258204" cy="1071570"/>
          </a:xfrm>
        </p:spPr>
        <p:txBody>
          <a:bodyPr/>
          <a:lstStyle/>
          <a:p>
            <a:r>
              <a:rPr lang="nl-NL"/>
              <a:t>Klik om de stijl te bewerken</a:t>
            </a:r>
            <a:endParaRPr lang="nl-NL" dirty="0"/>
          </a:p>
        </p:txBody>
      </p:sp>
      <p:sp>
        <p:nvSpPr>
          <p:cNvPr id="9" name="Tijdelijke aanduiding voor dianummer 4"/>
          <p:cNvSpPr>
            <a:spLocks noGrp="1"/>
          </p:cNvSpPr>
          <p:nvPr>
            <p:ph type="sldNum" sz="quarter" idx="11"/>
          </p:nvPr>
        </p:nvSpPr>
        <p:spPr>
          <a:xfrm>
            <a:off x="8319600" y="6362720"/>
            <a:ext cx="468562" cy="365125"/>
          </a:xfrm>
        </p:spPr>
        <p:txBody>
          <a:bodyPr/>
          <a:lstStyle/>
          <a:p>
            <a:fld id="{5D7EF3CC-C1DC-45C6-BBBC-4CCFE3D70B1B}" type="slidenum">
              <a:rPr lang="nl-NL" smtClean="0"/>
              <a:pPr/>
              <a:t>‹nr.›</a:t>
            </a:fld>
            <a:endParaRPr lang="nl-NL" dirty="0"/>
          </a:p>
        </p:txBody>
      </p:sp>
      <p:sp>
        <p:nvSpPr>
          <p:cNvPr id="11" name="Tijdelijke aanduiding voor voettekst 5"/>
          <p:cNvSpPr>
            <a:spLocks noGrp="1"/>
          </p:cNvSpPr>
          <p:nvPr>
            <p:ph type="ftr" sz="quarter" idx="12"/>
          </p:nvPr>
        </p:nvSpPr>
        <p:spPr>
          <a:xfrm>
            <a:off x="5428800" y="6362720"/>
            <a:ext cx="2880000" cy="365125"/>
          </a:xfrm>
        </p:spPr>
        <p:txBody>
          <a:bodyPr/>
          <a:lstStyle/>
          <a:p>
            <a:r>
              <a:rPr lang="nl-NL" dirty="0"/>
              <a:t>Titel van de presentatie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laatjes, tabellen, grafiek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9" name="Tijdelijke aanduiding voor dianummer 4"/>
          <p:cNvSpPr>
            <a:spLocks noGrp="1"/>
          </p:cNvSpPr>
          <p:nvPr>
            <p:ph type="sldNum" sz="quarter" idx="11"/>
          </p:nvPr>
        </p:nvSpPr>
        <p:spPr>
          <a:xfrm>
            <a:off x="8319600" y="6362720"/>
            <a:ext cx="468562" cy="365125"/>
          </a:xfrm>
        </p:spPr>
        <p:txBody>
          <a:bodyPr/>
          <a:lstStyle/>
          <a:p>
            <a:fld id="{5D7EF3CC-C1DC-45C6-BBBC-4CCFE3D70B1B}" type="slidenum">
              <a:rPr lang="nl-NL" smtClean="0"/>
              <a:pPr/>
              <a:t>‹nr.›</a:t>
            </a:fld>
            <a:endParaRPr lang="nl-NL" dirty="0"/>
          </a:p>
        </p:txBody>
      </p:sp>
      <p:sp>
        <p:nvSpPr>
          <p:cNvPr id="10" name="Tijdelijke aanduiding voor voettekst 5"/>
          <p:cNvSpPr>
            <a:spLocks noGrp="1"/>
          </p:cNvSpPr>
          <p:nvPr>
            <p:ph type="ftr" sz="quarter" idx="12"/>
          </p:nvPr>
        </p:nvSpPr>
        <p:spPr>
          <a:xfrm>
            <a:off x="5428800" y="6362720"/>
            <a:ext cx="2880000" cy="365125"/>
          </a:xfrm>
        </p:spPr>
        <p:txBody>
          <a:bodyPr/>
          <a:lstStyle/>
          <a:p>
            <a:r>
              <a:rPr lang="nl-NL" dirty="0"/>
              <a:t>Titel van de presentatie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kst en 1 foto">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7" name="Tijdelijke aanduiding voor afbeelding 9"/>
          <p:cNvSpPr>
            <a:spLocks noGrp="1"/>
          </p:cNvSpPr>
          <p:nvPr>
            <p:ph type="pic" sz="quarter" idx="12"/>
          </p:nvPr>
        </p:nvSpPr>
        <p:spPr>
          <a:xfrm>
            <a:off x="4754443" y="1428736"/>
            <a:ext cx="3950079" cy="465969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473368 h 4659699"/>
              <a:gd name="connsiteX4" fmla="*/ 0 w 3929062"/>
              <a:gd name="connsiteY4" fmla="*/ 4659699 h 4659699"/>
              <a:gd name="connsiteX5" fmla="*/ 0 w 3929062"/>
              <a:gd name="connsiteY5" fmla="*/ 87753 h 4659699"/>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259006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616172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557254 w 3929062"/>
              <a:gd name="connsiteY3" fmla="*/ 4222767 h 4659699"/>
              <a:gd name="connsiteX4" fmla="*/ 0 w 3929062"/>
              <a:gd name="connsiteY4" fmla="*/ 4659699 h 4659699"/>
              <a:gd name="connsiteX5" fmla="*/ 0 w 3929062"/>
              <a:gd name="connsiteY5" fmla="*/ 87753 h 4659699"/>
              <a:gd name="connsiteX0" fmla="*/ 0 w 3950079"/>
              <a:gd name="connsiteY0" fmla="*/ 87753 h 4659699"/>
              <a:gd name="connsiteX1" fmla="*/ 3929062 w 3950079"/>
              <a:gd name="connsiteY1" fmla="*/ 16339 h 4659699"/>
              <a:gd name="connsiteX2" fmla="*/ 3929062 w 3950079"/>
              <a:gd name="connsiteY2" fmla="*/ 2016589 h 4659699"/>
              <a:gd name="connsiteX3" fmla="*/ 3946645 w 3950079"/>
              <a:gd name="connsiteY3" fmla="*/ 4650380 h 4659699"/>
              <a:gd name="connsiteX4" fmla="*/ 0 w 3950079"/>
              <a:gd name="connsiteY4" fmla="*/ 4659699 h 4659699"/>
              <a:gd name="connsiteX5" fmla="*/ 0 w 3950079"/>
              <a:gd name="connsiteY5" fmla="*/ 87753 h 465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079" h="4659699">
                <a:moveTo>
                  <a:pt x="0" y="87753"/>
                </a:moveTo>
                <a:cubicBezTo>
                  <a:pt x="1355925" y="0"/>
                  <a:pt x="2618765" y="21880"/>
                  <a:pt x="3929062" y="16339"/>
                </a:cubicBezTo>
                <a:lnTo>
                  <a:pt x="3929062" y="2016589"/>
                </a:lnTo>
                <a:cubicBezTo>
                  <a:pt x="3925628" y="2835515"/>
                  <a:pt x="3950079" y="3831454"/>
                  <a:pt x="3946645" y="4650380"/>
                </a:cubicBezTo>
                <a:lnTo>
                  <a:pt x="0" y="4659699"/>
                </a:lnTo>
                <a:lnTo>
                  <a:pt x="0" y="87753"/>
                </a:lnTo>
                <a:close/>
              </a:path>
            </a:pathLst>
          </a:custGeom>
        </p:spPr>
        <p:txBody>
          <a:bodyPr/>
          <a:lstStyle/>
          <a:p>
            <a:r>
              <a:rPr lang="nl-NL"/>
              <a:t>Klik op het pictogram als u een afbeelding wilt toevoegen</a:t>
            </a:r>
          </a:p>
        </p:txBody>
      </p:sp>
      <p:sp>
        <p:nvSpPr>
          <p:cNvPr id="10" name="Tijdelijke aanduiding voor tekst 13"/>
          <p:cNvSpPr>
            <a:spLocks noGrp="1"/>
          </p:cNvSpPr>
          <p:nvPr>
            <p:ph type="body" sz="quarter" idx="14"/>
          </p:nvPr>
        </p:nvSpPr>
        <p:spPr>
          <a:xfrm>
            <a:off x="457530" y="1714488"/>
            <a:ext cx="4000500" cy="4429156"/>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ianummer 7"/>
          <p:cNvSpPr>
            <a:spLocks noGrp="1"/>
          </p:cNvSpPr>
          <p:nvPr>
            <p:ph type="sldNum" sz="quarter" idx="15"/>
          </p:nvPr>
        </p:nvSpPr>
        <p:spPr/>
        <p:txBody>
          <a:bodyPr/>
          <a:lstStyle/>
          <a:p>
            <a:fld id="{5D7EF3CC-C1DC-45C6-BBBC-4CCFE3D70B1B}" type="slidenum">
              <a:rPr lang="nl-NL" smtClean="0"/>
              <a:pPr/>
              <a:t>‹nr.›</a:t>
            </a:fld>
            <a:endParaRPr lang="nl-NL"/>
          </a:p>
        </p:txBody>
      </p:sp>
      <p:sp>
        <p:nvSpPr>
          <p:cNvPr id="9" name="Tijdelijke aanduiding voor voettekst 8"/>
          <p:cNvSpPr>
            <a:spLocks noGrp="1"/>
          </p:cNvSpPr>
          <p:nvPr>
            <p:ph type="ftr" sz="quarter" idx="16"/>
          </p:nvPr>
        </p:nvSpPr>
        <p:spPr/>
        <p:txBody>
          <a:bodyPr/>
          <a:lstStyle/>
          <a:p>
            <a:r>
              <a:rPr lang="nl-NL" dirty="0"/>
              <a:t>Titel van de presentatie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 en 2 foto'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0" name="Tijdelijke aanduiding voor afbeelding 9"/>
          <p:cNvSpPr>
            <a:spLocks noGrp="1"/>
          </p:cNvSpPr>
          <p:nvPr>
            <p:ph type="pic" sz="quarter" idx="12"/>
          </p:nvPr>
        </p:nvSpPr>
        <p:spPr>
          <a:xfrm>
            <a:off x="4754443" y="1428736"/>
            <a:ext cx="3929062" cy="201658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9062" h="2016589">
                <a:moveTo>
                  <a:pt x="0" y="87753"/>
                </a:moveTo>
                <a:cubicBezTo>
                  <a:pt x="1355925" y="0"/>
                  <a:pt x="2618765" y="21880"/>
                  <a:pt x="3929062" y="16339"/>
                </a:cubicBezTo>
                <a:lnTo>
                  <a:pt x="3929062" y="2016589"/>
                </a:lnTo>
                <a:lnTo>
                  <a:pt x="0" y="2016589"/>
                </a:lnTo>
                <a:lnTo>
                  <a:pt x="0" y="87753"/>
                </a:lnTo>
                <a:close/>
              </a:path>
            </a:pathLst>
          </a:custGeom>
        </p:spPr>
        <p:txBody>
          <a:bodyPr/>
          <a:lstStyle/>
          <a:p>
            <a:r>
              <a:rPr lang="nl-NL"/>
              <a:t>Klik op het pictogram als u een afbeelding wilt toevoegen</a:t>
            </a:r>
          </a:p>
        </p:txBody>
      </p:sp>
      <p:sp>
        <p:nvSpPr>
          <p:cNvPr id="15" name="Tijdelijke aanduiding voor tekst 13"/>
          <p:cNvSpPr>
            <a:spLocks noGrp="1"/>
          </p:cNvSpPr>
          <p:nvPr>
            <p:ph type="body" sz="quarter" idx="14"/>
          </p:nvPr>
        </p:nvSpPr>
        <p:spPr>
          <a:xfrm>
            <a:off x="457530" y="1714517"/>
            <a:ext cx="4000500" cy="4429127"/>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4" name="Tijdelijke aanduiding voor afbeelding 15"/>
          <p:cNvSpPr>
            <a:spLocks noGrp="1"/>
          </p:cNvSpPr>
          <p:nvPr>
            <p:ph type="pic" sz="quarter" idx="15"/>
          </p:nvPr>
        </p:nvSpPr>
        <p:spPr>
          <a:xfrm>
            <a:off x="4765075" y="3857628"/>
            <a:ext cx="3929063" cy="2214582"/>
          </a:xfrm>
        </p:spPr>
        <p:txBody>
          <a:bodyPr/>
          <a:lstStyle/>
          <a:p>
            <a:r>
              <a:rPr lang="nl-NL"/>
              <a:t>Klik op het pictogram als u een afbeelding wilt toevoegen</a:t>
            </a:r>
          </a:p>
        </p:txBody>
      </p:sp>
      <p:sp>
        <p:nvSpPr>
          <p:cNvPr id="9" name="Tijdelijke aanduiding voor dianummer 8"/>
          <p:cNvSpPr>
            <a:spLocks noGrp="1"/>
          </p:cNvSpPr>
          <p:nvPr>
            <p:ph type="sldNum" sz="quarter" idx="16"/>
          </p:nvPr>
        </p:nvSpPr>
        <p:spPr/>
        <p:txBody>
          <a:bodyPr/>
          <a:lstStyle/>
          <a:p>
            <a:fld id="{5D7EF3CC-C1DC-45C6-BBBC-4CCFE3D70B1B}" type="slidenum">
              <a:rPr lang="nl-NL" smtClean="0"/>
              <a:pPr/>
              <a:t>‹nr.›</a:t>
            </a:fld>
            <a:endParaRPr lang="nl-NL"/>
          </a:p>
        </p:txBody>
      </p:sp>
      <p:sp>
        <p:nvSpPr>
          <p:cNvPr id="11" name="Tijdelijke aanduiding voor voettekst 10"/>
          <p:cNvSpPr>
            <a:spLocks noGrp="1"/>
          </p:cNvSpPr>
          <p:nvPr>
            <p:ph type="ftr" sz="quarter" idx="17"/>
          </p:nvPr>
        </p:nvSpPr>
        <p:spPr/>
        <p:txBody>
          <a:bodyPr/>
          <a:lstStyle/>
          <a:p>
            <a:r>
              <a:rPr lang="nl-NL" dirty="0"/>
              <a:t>Titel van de presentatie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 foto">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8" name="Tijdelijke aanduiding voor afbeelding 9"/>
          <p:cNvSpPr>
            <a:spLocks noGrp="1"/>
          </p:cNvSpPr>
          <p:nvPr>
            <p:ph type="pic" sz="quarter" idx="13"/>
          </p:nvPr>
        </p:nvSpPr>
        <p:spPr>
          <a:xfrm>
            <a:off x="488889" y="1428737"/>
            <a:ext cx="8213215" cy="4702226"/>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500018 h 4457029"/>
              <a:gd name="connsiteX1" fmla="*/ 3929062 w 3929062"/>
              <a:gd name="connsiteY1" fmla="*/ 0 h 4457029"/>
              <a:gd name="connsiteX2" fmla="*/ 3929062 w 3929062"/>
              <a:gd name="connsiteY2" fmla="*/ 2000250 h 4457029"/>
              <a:gd name="connsiteX3" fmla="*/ 3918761 w 3929062"/>
              <a:gd name="connsiteY3" fmla="*/ 4457029 h 4457029"/>
              <a:gd name="connsiteX4" fmla="*/ 0 w 3929062"/>
              <a:gd name="connsiteY4" fmla="*/ 4429070 h 4457029"/>
              <a:gd name="connsiteX5" fmla="*/ 0 w 3929062"/>
              <a:gd name="connsiteY5" fmla="*/ 500018 h 4457029"/>
              <a:gd name="connsiteX0" fmla="*/ 0 w 3929062"/>
              <a:gd name="connsiteY0" fmla="*/ 357166 h 4314177"/>
              <a:gd name="connsiteX1" fmla="*/ 3929062 w 3929062"/>
              <a:gd name="connsiteY1" fmla="*/ 0 h 4314177"/>
              <a:gd name="connsiteX2" fmla="*/ 3929062 w 3929062"/>
              <a:gd name="connsiteY2" fmla="*/ 1857398 h 4314177"/>
              <a:gd name="connsiteX3" fmla="*/ 3918761 w 3929062"/>
              <a:gd name="connsiteY3" fmla="*/ 4314177 h 4314177"/>
              <a:gd name="connsiteX4" fmla="*/ 0 w 3929062"/>
              <a:gd name="connsiteY4" fmla="*/ 4286218 h 4314177"/>
              <a:gd name="connsiteX5" fmla="*/ 0 w 3929062"/>
              <a:gd name="connsiteY5" fmla="*/ 357166 h 4314177"/>
              <a:gd name="connsiteX0" fmla="*/ 0 w 3930332"/>
              <a:gd name="connsiteY0" fmla="*/ 309463 h 4314177"/>
              <a:gd name="connsiteX1" fmla="*/ 3930332 w 3930332"/>
              <a:gd name="connsiteY1" fmla="*/ 0 h 4314177"/>
              <a:gd name="connsiteX2" fmla="*/ 3930332 w 3930332"/>
              <a:gd name="connsiteY2" fmla="*/ 1857398 h 4314177"/>
              <a:gd name="connsiteX3" fmla="*/ 3920031 w 3930332"/>
              <a:gd name="connsiteY3" fmla="*/ 4314177 h 4314177"/>
              <a:gd name="connsiteX4" fmla="*/ 1270 w 3930332"/>
              <a:gd name="connsiteY4" fmla="*/ 4286218 h 4314177"/>
              <a:gd name="connsiteX5" fmla="*/ 0 w 3930332"/>
              <a:gd name="connsiteY5" fmla="*/ 309463 h 4314177"/>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8155014"/>
              <a:gd name="connsiteY0" fmla="*/ 480927 h 4485641"/>
              <a:gd name="connsiteX1" fmla="*/ 8155014 w 8155014"/>
              <a:gd name="connsiteY1" fmla="*/ 0 h 4485641"/>
              <a:gd name="connsiteX2" fmla="*/ 3930332 w 8155014"/>
              <a:gd name="connsiteY2" fmla="*/ 2028862 h 4485641"/>
              <a:gd name="connsiteX3" fmla="*/ 392003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392003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5014"/>
              <a:gd name="connsiteY0" fmla="*/ 480927 h 4485641"/>
              <a:gd name="connsiteX1" fmla="*/ 8155014 w 8155014"/>
              <a:gd name="connsiteY1" fmla="*/ 0 h 4485641"/>
              <a:gd name="connsiteX2" fmla="*/ 8145142 w 8155014"/>
              <a:gd name="connsiteY2" fmla="*/ 2028862 h 4485641"/>
              <a:gd name="connsiteX3" fmla="*/ 8134841 w 8155014"/>
              <a:gd name="connsiteY3" fmla="*/ 4485641 h 4485641"/>
              <a:gd name="connsiteX4" fmla="*/ 1270 w 8155014"/>
              <a:gd name="connsiteY4" fmla="*/ 4457682 h 4485641"/>
              <a:gd name="connsiteX5" fmla="*/ 0 w 8155014"/>
              <a:gd name="connsiteY5" fmla="*/ 480927 h 4485641"/>
              <a:gd name="connsiteX0" fmla="*/ 0 w 8159748"/>
              <a:gd name="connsiteY0" fmla="*/ 452340 h 4457054"/>
              <a:gd name="connsiteX1" fmla="*/ 8159748 w 8159748"/>
              <a:gd name="connsiteY1" fmla="*/ 0 h 4457054"/>
              <a:gd name="connsiteX2" fmla="*/ 8145142 w 8159748"/>
              <a:gd name="connsiteY2" fmla="*/ 2000275 h 4457054"/>
              <a:gd name="connsiteX3" fmla="*/ 8134841 w 8159748"/>
              <a:gd name="connsiteY3" fmla="*/ 4457054 h 4457054"/>
              <a:gd name="connsiteX4" fmla="*/ 1270 w 8159748"/>
              <a:gd name="connsiteY4" fmla="*/ 4429095 h 4457054"/>
              <a:gd name="connsiteX5" fmla="*/ 0 w 8159748"/>
              <a:gd name="connsiteY5" fmla="*/ 452340 h 4457054"/>
              <a:gd name="connsiteX0" fmla="*/ 0 w 8159748"/>
              <a:gd name="connsiteY0" fmla="*/ 452340 h 4457054"/>
              <a:gd name="connsiteX1" fmla="*/ 8159748 w 8159748"/>
              <a:gd name="connsiteY1" fmla="*/ 0 h 4457054"/>
              <a:gd name="connsiteX2" fmla="*/ 8145142 w 8159748"/>
              <a:gd name="connsiteY2" fmla="*/ 2000275 h 4457054"/>
              <a:gd name="connsiteX3" fmla="*/ 8134841 w 8159748"/>
              <a:gd name="connsiteY3" fmla="*/ 4457054 h 4457054"/>
              <a:gd name="connsiteX4" fmla="*/ 1270 w 8159748"/>
              <a:gd name="connsiteY4" fmla="*/ 4429095 h 4457054"/>
              <a:gd name="connsiteX5" fmla="*/ 0 w 8159748"/>
              <a:gd name="connsiteY5" fmla="*/ 452340 h 4457054"/>
              <a:gd name="connsiteX0" fmla="*/ 0 w 8159748"/>
              <a:gd name="connsiteY0" fmla="*/ 452340 h 4643385"/>
              <a:gd name="connsiteX1" fmla="*/ 8159748 w 8159748"/>
              <a:gd name="connsiteY1" fmla="*/ 0 h 4643385"/>
              <a:gd name="connsiteX2" fmla="*/ 8145142 w 8159748"/>
              <a:gd name="connsiteY2" fmla="*/ 2000275 h 4643385"/>
              <a:gd name="connsiteX3" fmla="*/ 8134841 w 8159748"/>
              <a:gd name="connsiteY3" fmla="*/ 4457054 h 4643385"/>
              <a:gd name="connsiteX4" fmla="*/ 1270 w 8159748"/>
              <a:gd name="connsiteY4" fmla="*/ 4643385 h 4643385"/>
              <a:gd name="connsiteX5" fmla="*/ 0 w 8159748"/>
              <a:gd name="connsiteY5" fmla="*/ 452340 h 4643385"/>
              <a:gd name="connsiteX0" fmla="*/ 0 w 8159748"/>
              <a:gd name="connsiteY0" fmla="*/ 452340 h 4671344"/>
              <a:gd name="connsiteX1" fmla="*/ 8159748 w 8159748"/>
              <a:gd name="connsiteY1" fmla="*/ 0 h 4671344"/>
              <a:gd name="connsiteX2" fmla="*/ 8145142 w 8159748"/>
              <a:gd name="connsiteY2" fmla="*/ 2000275 h 4671344"/>
              <a:gd name="connsiteX3" fmla="*/ 8134841 w 8159748"/>
              <a:gd name="connsiteY3" fmla="*/ 4671344 h 4671344"/>
              <a:gd name="connsiteX4" fmla="*/ 1270 w 8159748"/>
              <a:gd name="connsiteY4" fmla="*/ 4643385 h 4671344"/>
              <a:gd name="connsiteX5" fmla="*/ 0 w 8159748"/>
              <a:gd name="connsiteY5" fmla="*/ 452340 h 4671344"/>
              <a:gd name="connsiteX0" fmla="*/ 0 w 8159748"/>
              <a:gd name="connsiteY0" fmla="*/ 452340 h 4695532"/>
              <a:gd name="connsiteX1" fmla="*/ 8159748 w 8159748"/>
              <a:gd name="connsiteY1" fmla="*/ 0 h 4695532"/>
              <a:gd name="connsiteX2" fmla="*/ 8145142 w 8159748"/>
              <a:gd name="connsiteY2" fmla="*/ 2000275 h 4695532"/>
              <a:gd name="connsiteX3" fmla="*/ 8134841 w 8159748"/>
              <a:gd name="connsiteY3" fmla="*/ 4671344 h 4695532"/>
              <a:gd name="connsiteX4" fmla="*/ 966 w 8159748"/>
              <a:gd name="connsiteY4" fmla="*/ 4695532 h 4695532"/>
              <a:gd name="connsiteX5" fmla="*/ 0 w 8159748"/>
              <a:gd name="connsiteY5" fmla="*/ 452340 h 4695532"/>
              <a:gd name="connsiteX0" fmla="*/ 0 w 8159748"/>
              <a:gd name="connsiteY0" fmla="*/ 452340 h 4702226"/>
              <a:gd name="connsiteX1" fmla="*/ 8159748 w 8159748"/>
              <a:gd name="connsiteY1" fmla="*/ 0 h 4702226"/>
              <a:gd name="connsiteX2" fmla="*/ 8145142 w 8159748"/>
              <a:gd name="connsiteY2" fmla="*/ 2000275 h 4702226"/>
              <a:gd name="connsiteX3" fmla="*/ 8145777 w 8159748"/>
              <a:gd name="connsiteY3" fmla="*/ 4702226 h 4702226"/>
              <a:gd name="connsiteX4" fmla="*/ 966 w 8159748"/>
              <a:gd name="connsiteY4" fmla="*/ 4695532 h 4702226"/>
              <a:gd name="connsiteX5" fmla="*/ 0 w 8159748"/>
              <a:gd name="connsiteY5" fmla="*/ 452340 h 4702226"/>
              <a:gd name="connsiteX0" fmla="*/ 0 w 8159748"/>
              <a:gd name="connsiteY0" fmla="*/ 452340 h 4702226"/>
              <a:gd name="connsiteX1" fmla="*/ 8159748 w 8159748"/>
              <a:gd name="connsiteY1" fmla="*/ 0 h 4702226"/>
              <a:gd name="connsiteX2" fmla="*/ 8145142 w 8159748"/>
              <a:gd name="connsiteY2" fmla="*/ 2000275 h 4702226"/>
              <a:gd name="connsiteX3" fmla="*/ 8145777 w 8159748"/>
              <a:gd name="connsiteY3" fmla="*/ 4702226 h 4702226"/>
              <a:gd name="connsiteX4" fmla="*/ 358124 w 8159748"/>
              <a:gd name="connsiteY4" fmla="*/ 4124004 h 4702226"/>
              <a:gd name="connsiteX5" fmla="*/ 0 w 8159748"/>
              <a:gd name="connsiteY5" fmla="*/ 452340 h 4702226"/>
              <a:gd name="connsiteX0" fmla="*/ 2783 w 8162531"/>
              <a:gd name="connsiteY0" fmla="*/ 452340 h 4702226"/>
              <a:gd name="connsiteX1" fmla="*/ 8162531 w 8162531"/>
              <a:gd name="connsiteY1" fmla="*/ 0 h 4702226"/>
              <a:gd name="connsiteX2" fmla="*/ 8147925 w 8162531"/>
              <a:gd name="connsiteY2" fmla="*/ 2000275 h 4702226"/>
              <a:gd name="connsiteX3" fmla="*/ 8148560 w 8162531"/>
              <a:gd name="connsiteY3" fmla="*/ 4702226 h 4702226"/>
              <a:gd name="connsiteX4" fmla="*/ 423 w 8162531"/>
              <a:gd name="connsiteY4" fmla="*/ 4644320 h 4702226"/>
              <a:gd name="connsiteX5" fmla="*/ 2783 w 8162531"/>
              <a:gd name="connsiteY5" fmla="*/ 452340 h 4702226"/>
              <a:gd name="connsiteX0" fmla="*/ 2783 w 8162531"/>
              <a:gd name="connsiteY0" fmla="*/ 452340 h 4702226"/>
              <a:gd name="connsiteX1" fmla="*/ 8162531 w 8162531"/>
              <a:gd name="connsiteY1" fmla="*/ 0 h 4702226"/>
              <a:gd name="connsiteX2" fmla="*/ 8147925 w 8162531"/>
              <a:gd name="connsiteY2" fmla="*/ 2000275 h 4702226"/>
              <a:gd name="connsiteX3" fmla="*/ 8148560 w 8162531"/>
              <a:gd name="connsiteY3" fmla="*/ 4702226 h 4702226"/>
              <a:gd name="connsiteX4" fmla="*/ 423 w 8162531"/>
              <a:gd name="connsiteY4" fmla="*/ 4644320 h 4702226"/>
              <a:gd name="connsiteX5" fmla="*/ 2783 w 8162531"/>
              <a:gd name="connsiteY5" fmla="*/ 452340 h 4702226"/>
              <a:gd name="connsiteX0" fmla="*/ 2783 w 8162531"/>
              <a:gd name="connsiteY0" fmla="*/ 452340 h 4702226"/>
              <a:gd name="connsiteX1" fmla="*/ 8162531 w 8162531"/>
              <a:gd name="connsiteY1" fmla="*/ 0 h 4702226"/>
              <a:gd name="connsiteX2" fmla="*/ 8147925 w 8162531"/>
              <a:gd name="connsiteY2" fmla="*/ 2000275 h 4702226"/>
              <a:gd name="connsiteX3" fmla="*/ 8148560 w 8162531"/>
              <a:gd name="connsiteY3" fmla="*/ 4702226 h 4702226"/>
              <a:gd name="connsiteX4" fmla="*/ 8136595 w 8162531"/>
              <a:gd name="connsiteY4" fmla="*/ 4653086 h 4702226"/>
              <a:gd name="connsiteX5" fmla="*/ 423 w 8162531"/>
              <a:gd name="connsiteY5" fmla="*/ 4644320 h 4702226"/>
              <a:gd name="connsiteX6" fmla="*/ 2783 w 8162531"/>
              <a:gd name="connsiteY6" fmla="*/ 452340 h 4702226"/>
              <a:gd name="connsiteX0" fmla="*/ 0 w 8159748"/>
              <a:gd name="connsiteY0" fmla="*/ 452340 h 4702226"/>
              <a:gd name="connsiteX1" fmla="*/ 8159748 w 8159748"/>
              <a:gd name="connsiteY1" fmla="*/ 0 h 4702226"/>
              <a:gd name="connsiteX2" fmla="*/ 8145142 w 8159748"/>
              <a:gd name="connsiteY2" fmla="*/ 2000275 h 4702226"/>
              <a:gd name="connsiteX3" fmla="*/ 8145777 w 8159748"/>
              <a:gd name="connsiteY3" fmla="*/ 4702226 h 4702226"/>
              <a:gd name="connsiteX4" fmla="*/ 8133812 w 8159748"/>
              <a:gd name="connsiteY4" fmla="*/ 4653086 h 4702226"/>
              <a:gd name="connsiteX5" fmla="*/ 640550 w 8159748"/>
              <a:gd name="connsiteY5" fmla="*/ 4072792 h 4702226"/>
              <a:gd name="connsiteX6" fmla="*/ 0 w 8159748"/>
              <a:gd name="connsiteY6" fmla="*/ 452340 h 4702226"/>
              <a:gd name="connsiteX0" fmla="*/ 45649 w 8205397"/>
              <a:gd name="connsiteY0" fmla="*/ 452340 h 4702226"/>
              <a:gd name="connsiteX1" fmla="*/ 8205397 w 8205397"/>
              <a:gd name="connsiteY1" fmla="*/ 0 h 4702226"/>
              <a:gd name="connsiteX2" fmla="*/ 8190791 w 8205397"/>
              <a:gd name="connsiteY2" fmla="*/ 2000275 h 4702226"/>
              <a:gd name="connsiteX3" fmla="*/ 8191426 w 8205397"/>
              <a:gd name="connsiteY3" fmla="*/ 4702226 h 4702226"/>
              <a:gd name="connsiteX4" fmla="*/ 8179461 w 8205397"/>
              <a:gd name="connsiteY4" fmla="*/ 4653086 h 4702226"/>
              <a:gd name="connsiteX5" fmla="*/ 423 w 8205397"/>
              <a:gd name="connsiteY5" fmla="*/ 4653913 h 4702226"/>
              <a:gd name="connsiteX6" fmla="*/ 45649 w 8205397"/>
              <a:gd name="connsiteY6" fmla="*/ 452340 h 4702226"/>
              <a:gd name="connsiteX0" fmla="*/ 0 w 8213215"/>
              <a:gd name="connsiteY0" fmla="*/ 487571 h 4702226"/>
              <a:gd name="connsiteX1" fmla="*/ 8213215 w 8213215"/>
              <a:gd name="connsiteY1" fmla="*/ 0 h 4702226"/>
              <a:gd name="connsiteX2" fmla="*/ 8198609 w 8213215"/>
              <a:gd name="connsiteY2" fmla="*/ 2000275 h 4702226"/>
              <a:gd name="connsiteX3" fmla="*/ 8199244 w 8213215"/>
              <a:gd name="connsiteY3" fmla="*/ 4702226 h 4702226"/>
              <a:gd name="connsiteX4" fmla="*/ 8187279 w 8213215"/>
              <a:gd name="connsiteY4" fmla="*/ 4653086 h 4702226"/>
              <a:gd name="connsiteX5" fmla="*/ 8241 w 8213215"/>
              <a:gd name="connsiteY5" fmla="*/ 4653913 h 4702226"/>
              <a:gd name="connsiteX6" fmla="*/ 0 w 8213215"/>
              <a:gd name="connsiteY6" fmla="*/ 487571 h 4702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3215" h="4702226">
                <a:moveTo>
                  <a:pt x="0" y="487571"/>
                </a:moveTo>
                <a:cubicBezTo>
                  <a:pt x="2435952" y="107368"/>
                  <a:pt x="5391503" y="42221"/>
                  <a:pt x="8213215" y="0"/>
                </a:cubicBezTo>
                <a:cubicBezTo>
                  <a:pt x="8209924" y="628654"/>
                  <a:pt x="8201900" y="1371621"/>
                  <a:pt x="8198609" y="2000275"/>
                </a:cubicBezTo>
                <a:cubicBezTo>
                  <a:pt x="8195175" y="2819201"/>
                  <a:pt x="8202678" y="3883300"/>
                  <a:pt x="8199244" y="4702226"/>
                </a:cubicBezTo>
                <a:lnTo>
                  <a:pt x="8187279" y="4653086"/>
                </a:lnTo>
                <a:lnTo>
                  <a:pt x="8241" y="4653913"/>
                </a:lnTo>
                <a:cubicBezTo>
                  <a:pt x="7818" y="3328328"/>
                  <a:pt x="423" y="1813156"/>
                  <a:pt x="0" y="487571"/>
                </a:cubicBezTo>
                <a:close/>
              </a:path>
            </a:pathLst>
          </a:custGeom>
        </p:spPr>
        <p:txBody>
          <a:bodyPr/>
          <a:lstStyle/>
          <a:p>
            <a:r>
              <a:rPr lang="nl-NL"/>
              <a:t>Klik op het pictogram als u een afbeelding wilt toevoegen</a:t>
            </a:r>
          </a:p>
        </p:txBody>
      </p:sp>
      <p:sp>
        <p:nvSpPr>
          <p:cNvPr id="6" name="Tijdelijke aanduiding voor dianummer 5"/>
          <p:cNvSpPr>
            <a:spLocks noGrp="1"/>
          </p:cNvSpPr>
          <p:nvPr>
            <p:ph type="sldNum" sz="quarter" idx="14"/>
          </p:nvPr>
        </p:nvSpPr>
        <p:spPr/>
        <p:txBody>
          <a:bodyPr/>
          <a:lstStyle/>
          <a:p>
            <a:fld id="{5D7EF3CC-C1DC-45C6-BBBC-4CCFE3D70B1B}" type="slidenum">
              <a:rPr lang="nl-NL" smtClean="0"/>
              <a:pPr/>
              <a:t>‹nr.›</a:t>
            </a:fld>
            <a:endParaRPr lang="nl-NL"/>
          </a:p>
        </p:txBody>
      </p:sp>
      <p:sp>
        <p:nvSpPr>
          <p:cNvPr id="7" name="Tijdelijke aanduiding voor voettekst 6"/>
          <p:cNvSpPr>
            <a:spLocks noGrp="1"/>
          </p:cNvSpPr>
          <p:nvPr>
            <p:ph type="ftr" sz="quarter" idx="15"/>
          </p:nvPr>
        </p:nvSpPr>
        <p:spPr/>
        <p:txBody>
          <a:bodyPr/>
          <a:lstStyle/>
          <a:p>
            <a:r>
              <a:rPr lang="nl-NL" dirty="0"/>
              <a:t>Titel van de presentatie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foto'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9" name="Tijdelijke aanduiding voor afbeelding 9"/>
          <p:cNvSpPr>
            <a:spLocks noGrp="1"/>
          </p:cNvSpPr>
          <p:nvPr>
            <p:ph type="pic" sz="quarter" idx="13"/>
          </p:nvPr>
        </p:nvSpPr>
        <p:spPr>
          <a:xfrm>
            <a:off x="471215" y="1542150"/>
            <a:ext cx="3949230" cy="4510693"/>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500018 h 4457029"/>
              <a:gd name="connsiteX1" fmla="*/ 3929062 w 3929062"/>
              <a:gd name="connsiteY1" fmla="*/ 0 h 4457029"/>
              <a:gd name="connsiteX2" fmla="*/ 3929062 w 3929062"/>
              <a:gd name="connsiteY2" fmla="*/ 2000250 h 4457029"/>
              <a:gd name="connsiteX3" fmla="*/ 3918761 w 3929062"/>
              <a:gd name="connsiteY3" fmla="*/ 4457029 h 4457029"/>
              <a:gd name="connsiteX4" fmla="*/ 0 w 3929062"/>
              <a:gd name="connsiteY4" fmla="*/ 4429070 h 4457029"/>
              <a:gd name="connsiteX5" fmla="*/ 0 w 3929062"/>
              <a:gd name="connsiteY5" fmla="*/ 500018 h 4457029"/>
              <a:gd name="connsiteX0" fmla="*/ 0 w 3929062"/>
              <a:gd name="connsiteY0" fmla="*/ 357166 h 4314177"/>
              <a:gd name="connsiteX1" fmla="*/ 3929062 w 3929062"/>
              <a:gd name="connsiteY1" fmla="*/ 0 h 4314177"/>
              <a:gd name="connsiteX2" fmla="*/ 3929062 w 3929062"/>
              <a:gd name="connsiteY2" fmla="*/ 1857398 h 4314177"/>
              <a:gd name="connsiteX3" fmla="*/ 3918761 w 3929062"/>
              <a:gd name="connsiteY3" fmla="*/ 4314177 h 4314177"/>
              <a:gd name="connsiteX4" fmla="*/ 0 w 3929062"/>
              <a:gd name="connsiteY4" fmla="*/ 4286218 h 4314177"/>
              <a:gd name="connsiteX5" fmla="*/ 0 w 3929062"/>
              <a:gd name="connsiteY5" fmla="*/ 357166 h 4314177"/>
              <a:gd name="connsiteX0" fmla="*/ 0 w 3930332"/>
              <a:gd name="connsiteY0" fmla="*/ 309463 h 4314177"/>
              <a:gd name="connsiteX1" fmla="*/ 3930332 w 3930332"/>
              <a:gd name="connsiteY1" fmla="*/ 0 h 4314177"/>
              <a:gd name="connsiteX2" fmla="*/ 3930332 w 3930332"/>
              <a:gd name="connsiteY2" fmla="*/ 1857398 h 4314177"/>
              <a:gd name="connsiteX3" fmla="*/ 3920031 w 3930332"/>
              <a:gd name="connsiteY3" fmla="*/ 4314177 h 4314177"/>
              <a:gd name="connsiteX4" fmla="*/ 1270 w 3930332"/>
              <a:gd name="connsiteY4" fmla="*/ 4286218 h 4314177"/>
              <a:gd name="connsiteX5" fmla="*/ 0 w 3930332"/>
              <a:gd name="connsiteY5" fmla="*/ 309463 h 4314177"/>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175104 h 4179818"/>
              <a:gd name="connsiteX1" fmla="*/ 3940204 w 3940204"/>
              <a:gd name="connsiteY1" fmla="*/ 51367 h 4179818"/>
              <a:gd name="connsiteX2" fmla="*/ 3930332 w 3940204"/>
              <a:gd name="connsiteY2" fmla="*/ 1723039 h 4179818"/>
              <a:gd name="connsiteX3" fmla="*/ 3920031 w 3940204"/>
              <a:gd name="connsiteY3" fmla="*/ 4179818 h 4179818"/>
              <a:gd name="connsiteX4" fmla="*/ 1270 w 3940204"/>
              <a:gd name="connsiteY4" fmla="*/ 4151859 h 4179818"/>
              <a:gd name="connsiteX5" fmla="*/ 0 w 3940204"/>
              <a:gd name="connsiteY5" fmla="*/ 175104 h 4179818"/>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82466 h 438718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82466 h 4387180"/>
              <a:gd name="connsiteX0" fmla="*/ 0 w 3949230"/>
              <a:gd name="connsiteY0" fmla="*/ 882508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882508 h 4387180"/>
              <a:gd name="connsiteX0" fmla="*/ 0 w 3949230"/>
              <a:gd name="connsiteY0" fmla="*/ 310980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10980 h 4387180"/>
              <a:gd name="connsiteX0" fmla="*/ 0 w 3949230"/>
              <a:gd name="connsiteY0" fmla="*/ 310980 h 4573511"/>
              <a:gd name="connsiteX1" fmla="*/ 3949230 w 3949230"/>
              <a:gd name="connsiteY1" fmla="*/ 0 h 4573511"/>
              <a:gd name="connsiteX2" fmla="*/ 3930332 w 3949230"/>
              <a:gd name="connsiteY2" fmla="*/ 1930401 h 4573511"/>
              <a:gd name="connsiteX3" fmla="*/ 3920031 w 3949230"/>
              <a:gd name="connsiteY3" fmla="*/ 4387180 h 4573511"/>
              <a:gd name="connsiteX4" fmla="*/ 1270 w 3949230"/>
              <a:gd name="connsiteY4" fmla="*/ 4573511 h 4573511"/>
              <a:gd name="connsiteX5" fmla="*/ 0 w 3949230"/>
              <a:gd name="connsiteY5" fmla="*/ 310980 h 4573511"/>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1270 w 3949230"/>
              <a:gd name="connsiteY4" fmla="*/ 4573511 h 4601470"/>
              <a:gd name="connsiteX5" fmla="*/ 0 w 3949230"/>
              <a:gd name="connsiteY5" fmla="*/ 310980 h 4601470"/>
              <a:gd name="connsiteX0" fmla="*/ 0 w 3949230"/>
              <a:gd name="connsiteY0" fmla="*/ 310980 h 4603468"/>
              <a:gd name="connsiteX1" fmla="*/ 3949230 w 3949230"/>
              <a:gd name="connsiteY1" fmla="*/ 0 h 4603468"/>
              <a:gd name="connsiteX2" fmla="*/ 3930332 w 3949230"/>
              <a:gd name="connsiteY2" fmla="*/ 1930401 h 4603468"/>
              <a:gd name="connsiteX3" fmla="*/ 3920031 w 3949230"/>
              <a:gd name="connsiteY3" fmla="*/ 4601470 h 4603468"/>
              <a:gd name="connsiteX4" fmla="*/ 3909398 w 3949230"/>
              <a:gd name="connsiteY4" fmla="*/ 4603468 h 4603468"/>
              <a:gd name="connsiteX5" fmla="*/ 1270 w 3949230"/>
              <a:gd name="connsiteY5" fmla="*/ 4573511 h 4603468"/>
              <a:gd name="connsiteX6" fmla="*/ 0 w 3949230"/>
              <a:gd name="connsiteY6" fmla="*/ 310980 h 4603468"/>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3909398 w 3949230"/>
              <a:gd name="connsiteY4" fmla="*/ 4103378 h 4601470"/>
              <a:gd name="connsiteX5" fmla="*/ 1270 w 3949230"/>
              <a:gd name="connsiteY5" fmla="*/ 4573511 h 4601470"/>
              <a:gd name="connsiteX6" fmla="*/ 0 w 3949230"/>
              <a:gd name="connsiteY6" fmla="*/ 310980 h 4601470"/>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2766358 w 3949230"/>
              <a:gd name="connsiteY4" fmla="*/ 4246230 h 4601470"/>
              <a:gd name="connsiteX5" fmla="*/ 1270 w 3949230"/>
              <a:gd name="connsiteY5" fmla="*/ 4573511 h 4601470"/>
              <a:gd name="connsiteX6" fmla="*/ 0 w 3949230"/>
              <a:gd name="connsiteY6" fmla="*/ 310980 h 4601470"/>
              <a:gd name="connsiteX0" fmla="*/ 0 w 3949230"/>
              <a:gd name="connsiteY0" fmla="*/ 310980 h 4601470"/>
              <a:gd name="connsiteX1" fmla="*/ 3949230 w 3949230"/>
              <a:gd name="connsiteY1" fmla="*/ 0 h 4601470"/>
              <a:gd name="connsiteX2" fmla="*/ 3930332 w 3949230"/>
              <a:gd name="connsiteY2" fmla="*/ 1930401 h 4601470"/>
              <a:gd name="connsiteX3" fmla="*/ 3920031 w 3949230"/>
              <a:gd name="connsiteY3" fmla="*/ 4601470 h 4601470"/>
              <a:gd name="connsiteX4" fmla="*/ 1270 w 3949230"/>
              <a:gd name="connsiteY4" fmla="*/ 4573511 h 4601470"/>
              <a:gd name="connsiteX5" fmla="*/ 0 w 3949230"/>
              <a:gd name="connsiteY5" fmla="*/ 310980 h 4601470"/>
              <a:gd name="connsiteX0" fmla="*/ 0 w 3949230"/>
              <a:gd name="connsiteY0" fmla="*/ 310980 h 4582179"/>
              <a:gd name="connsiteX1" fmla="*/ 3949230 w 3949230"/>
              <a:gd name="connsiteY1" fmla="*/ 0 h 4582179"/>
              <a:gd name="connsiteX2" fmla="*/ 3930332 w 3949230"/>
              <a:gd name="connsiteY2" fmla="*/ 1930401 h 4582179"/>
              <a:gd name="connsiteX3" fmla="*/ 3914051 w 3949230"/>
              <a:gd name="connsiteY3" fmla="*/ 4582179 h 4582179"/>
              <a:gd name="connsiteX4" fmla="*/ 1270 w 3949230"/>
              <a:gd name="connsiteY4" fmla="*/ 4573511 h 4582179"/>
              <a:gd name="connsiteX5" fmla="*/ 0 w 3949230"/>
              <a:gd name="connsiteY5" fmla="*/ 310980 h 4582179"/>
              <a:gd name="connsiteX0" fmla="*/ 0 w 3949230"/>
              <a:gd name="connsiteY0" fmla="*/ 310980 h 4573511"/>
              <a:gd name="connsiteX1" fmla="*/ 3949230 w 3949230"/>
              <a:gd name="connsiteY1" fmla="*/ 0 h 4573511"/>
              <a:gd name="connsiteX2" fmla="*/ 3930332 w 3949230"/>
              <a:gd name="connsiteY2" fmla="*/ 1930401 h 4573511"/>
              <a:gd name="connsiteX3" fmla="*/ 3914051 w 3949230"/>
              <a:gd name="connsiteY3" fmla="*/ 4224965 h 4573511"/>
              <a:gd name="connsiteX4" fmla="*/ 1270 w 3949230"/>
              <a:gd name="connsiteY4" fmla="*/ 4573511 h 4573511"/>
              <a:gd name="connsiteX5" fmla="*/ 0 w 3949230"/>
              <a:gd name="connsiteY5" fmla="*/ 310980 h 4573511"/>
              <a:gd name="connsiteX0" fmla="*/ 0 w 3949230"/>
              <a:gd name="connsiteY0" fmla="*/ 310980 h 4573511"/>
              <a:gd name="connsiteX1" fmla="*/ 3949230 w 3949230"/>
              <a:gd name="connsiteY1" fmla="*/ 0 h 4573511"/>
              <a:gd name="connsiteX2" fmla="*/ 3930332 w 3949230"/>
              <a:gd name="connsiteY2" fmla="*/ 1930401 h 4573511"/>
              <a:gd name="connsiteX3" fmla="*/ 3914051 w 3949230"/>
              <a:gd name="connsiteY3" fmla="*/ 4510693 h 4573511"/>
              <a:gd name="connsiteX4" fmla="*/ 1270 w 3949230"/>
              <a:gd name="connsiteY4" fmla="*/ 4573511 h 4573511"/>
              <a:gd name="connsiteX5" fmla="*/ 0 w 3949230"/>
              <a:gd name="connsiteY5" fmla="*/ 310980 h 4573511"/>
              <a:gd name="connsiteX0" fmla="*/ 0 w 3949230"/>
              <a:gd name="connsiteY0" fmla="*/ 310980 h 4510693"/>
              <a:gd name="connsiteX1" fmla="*/ 3949230 w 3949230"/>
              <a:gd name="connsiteY1" fmla="*/ 0 h 4510693"/>
              <a:gd name="connsiteX2" fmla="*/ 3930332 w 3949230"/>
              <a:gd name="connsiteY2" fmla="*/ 1930401 h 4510693"/>
              <a:gd name="connsiteX3" fmla="*/ 3914051 w 3949230"/>
              <a:gd name="connsiteY3" fmla="*/ 4510693 h 4510693"/>
              <a:gd name="connsiteX4" fmla="*/ 1270 w 3949230"/>
              <a:gd name="connsiteY4" fmla="*/ 3859107 h 4510693"/>
              <a:gd name="connsiteX5" fmla="*/ 0 w 3949230"/>
              <a:gd name="connsiteY5" fmla="*/ 310980 h 4510693"/>
              <a:gd name="connsiteX0" fmla="*/ 0 w 3949230"/>
              <a:gd name="connsiteY0" fmla="*/ 310980 h 4510693"/>
              <a:gd name="connsiteX1" fmla="*/ 3949230 w 3949230"/>
              <a:gd name="connsiteY1" fmla="*/ 0 h 4510693"/>
              <a:gd name="connsiteX2" fmla="*/ 3930332 w 3949230"/>
              <a:gd name="connsiteY2" fmla="*/ 1930401 h 4510693"/>
              <a:gd name="connsiteX3" fmla="*/ 3914051 w 3949230"/>
              <a:gd name="connsiteY3" fmla="*/ 4510693 h 4510693"/>
              <a:gd name="connsiteX4" fmla="*/ 1270 w 3949230"/>
              <a:gd name="connsiteY4" fmla="*/ 4502025 h 4510693"/>
              <a:gd name="connsiteX5" fmla="*/ 0 w 3949230"/>
              <a:gd name="connsiteY5" fmla="*/ 310980 h 4510693"/>
              <a:gd name="connsiteX0" fmla="*/ 0 w 3949230"/>
              <a:gd name="connsiteY0" fmla="*/ 310980 h 4510693"/>
              <a:gd name="connsiteX1" fmla="*/ 3949230 w 3949230"/>
              <a:gd name="connsiteY1" fmla="*/ 0 h 4510693"/>
              <a:gd name="connsiteX2" fmla="*/ 3930332 w 3949230"/>
              <a:gd name="connsiteY2" fmla="*/ 1930401 h 4510693"/>
              <a:gd name="connsiteX3" fmla="*/ 3914051 w 3949230"/>
              <a:gd name="connsiteY3" fmla="*/ 4510693 h 4510693"/>
              <a:gd name="connsiteX4" fmla="*/ 1270 w 3949230"/>
              <a:gd name="connsiteY4" fmla="*/ 4502025 h 4510693"/>
              <a:gd name="connsiteX5" fmla="*/ 0 w 3949230"/>
              <a:gd name="connsiteY5" fmla="*/ 310980 h 451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9230" h="4510693">
                <a:moveTo>
                  <a:pt x="0" y="310980"/>
                </a:moveTo>
                <a:cubicBezTo>
                  <a:pt x="1265562" y="135876"/>
                  <a:pt x="1821568" y="96740"/>
                  <a:pt x="3949230" y="0"/>
                </a:cubicBezTo>
                <a:cubicBezTo>
                  <a:pt x="3945939" y="628654"/>
                  <a:pt x="3933623" y="1301747"/>
                  <a:pt x="3930332" y="1930401"/>
                </a:cubicBezTo>
                <a:cubicBezTo>
                  <a:pt x="3926898" y="2749327"/>
                  <a:pt x="3917485" y="3691767"/>
                  <a:pt x="3914051" y="4510693"/>
                </a:cubicBezTo>
                <a:lnTo>
                  <a:pt x="1270" y="4502025"/>
                </a:lnTo>
                <a:cubicBezTo>
                  <a:pt x="847" y="3176440"/>
                  <a:pt x="423" y="1636565"/>
                  <a:pt x="0" y="310980"/>
                </a:cubicBezTo>
                <a:close/>
              </a:path>
            </a:pathLst>
          </a:custGeom>
        </p:spPr>
        <p:txBody>
          <a:bodyPr/>
          <a:lstStyle/>
          <a:p>
            <a:r>
              <a:rPr lang="nl-NL"/>
              <a:t>Klik op het pictogram als u een afbeelding wilt toevoegen</a:t>
            </a:r>
          </a:p>
        </p:txBody>
      </p:sp>
      <p:sp>
        <p:nvSpPr>
          <p:cNvPr id="13" name="Tijdelijke aanduiding voor afbeelding 9"/>
          <p:cNvSpPr>
            <a:spLocks noGrp="1"/>
          </p:cNvSpPr>
          <p:nvPr>
            <p:ph type="pic" sz="quarter" idx="12"/>
          </p:nvPr>
        </p:nvSpPr>
        <p:spPr>
          <a:xfrm>
            <a:off x="4754443" y="1428736"/>
            <a:ext cx="3950079" cy="465969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473368 h 4659699"/>
              <a:gd name="connsiteX4" fmla="*/ 0 w 3929062"/>
              <a:gd name="connsiteY4" fmla="*/ 4659699 h 4659699"/>
              <a:gd name="connsiteX5" fmla="*/ 0 w 3929062"/>
              <a:gd name="connsiteY5" fmla="*/ 87753 h 4659699"/>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259006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616172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557254 w 3929062"/>
              <a:gd name="connsiteY3" fmla="*/ 4222767 h 4659699"/>
              <a:gd name="connsiteX4" fmla="*/ 0 w 3929062"/>
              <a:gd name="connsiteY4" fmla="*/ 4659699 h 4659699"/>
              <a:gd name="connsiteX5" fmla="*/ 0 w 3929062"/>
              <a:gd name="connsiteY5" fmla="*/ 87753 h 4659699"/>
              <a:gd name="connsiteX0" fmla="*/ 0 w 3950079"/>
              <a:gd name="connsiteY0" fmla="*/ 87753 h 4659699"/>
              <a:gd name="connsiteX1" fmla="*/ 3929062 w 3950079"/>
              <a:gd name="connsiteY1" fmla="*/ 16339 h 4659699"/>
              <a:gd name="connsiteX2" fmla="*/ 3929062 w 3950079"/>
              <a:gd name="connsiteY2" fmla="*/ 2016589 h 4659699"/>
              <a:gd name="connsiteX3" fmla="*/ 3946645 w 3950079"/>
              <a:gd name="connsiteY3" fmla="*/ 4650380 h 4659699"/>
              <a:gd name="connsiteX4" fmla="*/ 0 w 3950079"/>
              <a:gd name="connsiteY4" fmla="*/ 4659699 h 4659699"/>
              <a:gd name="connsiteX5" fmla="*/ 0 w 3950079"/>
              <a:gd name="connsiteY5" fmla="*/ 87753 h 465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079" h="4659699">
                <a:moveTo>
                  <a:pt x="0" y="87753"/>
                </a:moveTo>
                <a:cubicBezTo>
                  <a:pt x="1355925" y="0"/>
                  <a:pt x="2618765" y="21880"/>
                  <a:pt x="3929062" y="16339"/>
                </a:cubicBezTo>
                <a:lnTo>
                  <a:pt x="3929062" y="2016589"/>
                </a:lnTo>
                <a:cubicBezTo>
                  <a:pt x="3925628" y="2835515"/>
                  <a:pt x="3950079" y="3831454"/>
                  <a:pt x="3946645" y="4650380"/>
                </a:cubicBezTo>
                <a:lnTo>
                  <a:pt x="0" y="4659699"/>
                </a:lnTo>
                <a:lnTo>
                  <a:pt x="0" y="87753"/>
                </a:lnTo>
                <a:close/>
              </a:path>
            </a:pathLst>
          </a:custGeom>
        </p:spPr>
        <p:txBody>
          <a:bodyPr/>
          <a:lstStyle/>
          <a:p>
            <a:r>
              <a:rPr lang="nl-NL"/>
              <a:t>Klik op het pictogram als u een afbeelding wilt toevoegen</a:t>
            </a:r>
          </a:p>
        </p:txBody>
      </p:sp>
      <p:sp>
        <p:nvSpPr>
          <p:cNvPr id="7" name="Tijdelijke aanduiding voor dianummer 6"/>
          <p:cNvSpPr>
            <a:spLocks noGrp="1"/>
          </p:cNvSpPr>
          <p:nvPr>
            <p:ph type="sldNum" sz="quarter" idx="14"/>
          </p:nvPr>
        </p:nvSpPr>
        <p:spPr/>
        <p:txBody>
          <a:bodyPr/>
          <a:lstStyle/>
          <a:p>
            <a:fld id="{5D7EF3CC-C1DC-45C6-BBBC-4CCFE3D70B1B}" type="slidenum">
              <a:rPr lang="nl-NL" smtClean="0"/>
              <a:pPr/>
              <a:t>‹nr.›</a:t>
            </a:fld>
            <a:endParaRPr lang="nl-NL"/>
          </a:p>
        </p:txBody>
      </p:sp>
      <p:sp>
        <p:nvSpPr>
          <p:cNvPr id="8" name="Tijdelijke aanduiding voor voettekst 7"/>
          <p:cNvSpPr>
            <a:spLocks noGrp="1"/>
          </p:cNvSpPr>
          <p:nvPr>
            <p:ph type="ftr" sz="quarter" idx="15"/>
          </p:nvPr>
        </p:nvSpPr>
        <p:spPr/>
        <p:txBody>
          <a:bodyPr/>
          <a:lstStyle/>
          <a:p>
            <a:r>
              <a:rPr lang="nl-NL" dirty="0"/>
              <a:t>Titel van de presentatie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foto'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14" name="Tijdelijke aanduiding voor afbeelding 12"/>
          <p:cNvSpPr>
            <a:spLocks noGrp="1"/>
          </p:cNvSpPr>
          <p:nvPr>
            <p:ph type="pic" sz="quarter" idx="14"/>
          </p:nvPr>
        </p:nvSpPr>
        <p:spPr>
          <a:xfrm>
            <a:off x="468164" y="3857628"/>
            <a:ext cx="3929062" cy="2214582"/>
          </a:xfrm>
        </p:spPr>
        <p:txBody>
          <a:bodyPr/>
          <a:lstStyle/>
          <a:p>
            <a:r>
              <a:rPr lang="nl-NL"/>
              <a:t>Klik op het pictogram als u een afbeelding wilt toevoegen</a:t>
            </a:r>
          </a:p>
        </p:txBody>
      </p:sp>
      <p:sp>
        <p:nvSpPr>
          <p:cNvPr id="17" name="Tijdelijke aanduiding voor afbeelding 15"/>
          <p:cNvSpPr>
            <a:spLocks noGrp="1"/>
          </p:cNvSpPr>
          <p:nvPr>
            <p:ph type="pic" sz="quarter" idx="15"/>
          </p:nvPr>
        </p:nvSpPr>
        <p:spPr>
          <a:xfrm>
            <a:off x="4765075" y="3857628"/>
            <a:ext cx="3929063" cy="2214582"/>
          </a:xfrm>
        </p:spPr>
        <p:txBody>
          <a:bodyPr/>
          <a:lstStyle/>
          <a:p>
            <a:r>
              <a:rPr lang="nl-NL"/>
              <a:t>Klik op het pictogram als u een afbeelding wilt toevoegen</a:t>
            </a:r>
          </a:p>
        </p:txBody>
      </p:sp>
      <p:sp>
        <p:nvSpPr>
          <p:cNvPr id="16" name="Tijdelijke aanduiding voor afbeelding 9"/>
          <p:cNvSpPr>
            <a:spLocks noGrp="1"/>
          </p:cNvSpPr>
          <p:nvPr>
            <p:ph type="pic" sz="quarter" idx="13"/>
          </p:nvPr>
        </p:nvSpPr>
        <p:spPr>
          <a:xfrm>
            <a:off x="476911" y="1542149"/>
            <a:ext cx="3946286" cy="1906463"/>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500018 h 4457029"/>
              <a:gd name="connsiteX1" fmla="*/ 3929062 w 3929062"/>
              <a:gd name="connsiteY1" fmla="*/ 0 h 4457029"/>
              <a:gd name="connsiteX2" fmla="*/ 3929062 w 3929062"/>
              <a:gd name="connsiteY2" fmla="*/ 2000250 h 4457029"/>
              <a:gd name="connsiteX3" fmla="*/ 3918761 w 3929062"/>
              <a:gd name="connsiteY3" fmla="*/ 4457029 h 4457029"/>
              <a:gd name="connsiteX4" fmla="*/ 0 w 3929062"/>
              <a:gd name="connsiteY4" fmla="*/ 4429070 h 4457029"/>
              <a:gd name="connsiteX5" fmla="*/ 0 w 3929062"/>
              <a:gd name="connsiteY5" fmla="*/ 500018 h 4457029"/>
              <a:gd name="connsiteX0" fmla="*/ 0 w 3929062"/>
              <a:gd name="connsiteY0" fmla="*/ 357166 h 4314177"/>
              <a:gd name="connsiteX1" fmla="*/ 3929062 w 3929062"/>
              <a:gd name="connsiteY1" fmla="*/ 0 h 4314177"/>
              <a:gd name="connsiteX2" fmla="*/ 3929062 w 3929062"/>
              <a:gd name="connsiteY2" fmla="*/ 1857398 h 4314177"/>
              <a:gd name="connsiteX3" fmla="*/ 3918761 w 3929062"/>
              <a:gd name="connsiteY3" fmla="*/ 4314177 h 4314177"/>
              <a:gd name="connsiteX4" fmla="*/ 0 w 3929062"/>
              <a:gd name="connsiteY4" fmla="*/ 4286218 h 4314177"/>
              <a:gd name="connsiteX5" fmla="*/ 0 w 3929062"/>
              <a:gd name="connsiteY5" fmla="*/ 357166 h 4314177"/>
              <a:gd name="connsiteX0" fmla="*/ 0 w 3930332"/>
              <a:gd name="connsiteY0" fmla="*/ 309463 h 4314177"/>
              <a:gd name="connsiteX1" fmla="*/ 3930332 w 3930332"/>
              <a:gd name="connsiteY1" fmla="*/ 0 h 4314177"/>
              <a:gd name="connsiteX2" fmla="*/ 3930332 w 3930332"/>
              <a:gd name="connsiteY2" fmla="*/ 1857398 h 4314177"/>
              <a:gd name="connsiteX3" fmla="*/ 3920031 w 3930332"/>
              <a:gd name="connsiteY3" fmla="*/ 4314177 h 4314177"/>
              <a:gd name="connsiteX4" fmla="*/ 1270 w 3930332"/>
              <a:gd name="connsiteY4" fmla="*/ 4286218 h 4314177"/>
              <a:gd name="connsiteX5" fmla="*/ 0 w 3930332"/>
              <a:gd name="connsiteY5" fmla="*/ 309463 h 4314177"/>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338027 h 4342741"/>
              <a:gd name="connsiteX1" fmla="*/ 3940204 w 3940204"/>
              <a:gd name="connsiteY1" fmla="*/ 0 h 4342741"/>
              <a:gd name="connsiteX2" fmla="*/ 3930332 w 3940204"/>
              <a:gd name="connsiteY2" fmla="*/ 1885962 h 4342741"/>
              <a:gd name="connsiteX3" fmla="*/ 3920031 w 3940204"/>
              <a:gd name="connsiteY3" fmla="*/ 4342741 h 4342741"/>
              <a:gd name="connsiteX4" fmla="*/ 1270 w 3940204"/>
              <a:gd name="connsiteY4" fmla="*/ 4314782 h 4342741"/>
              <a:gd name="connsiteX5" fmla="*/ 0 w 3940204"/>
              <a:gd name="connsiteY5" fmla="*/ 338027 h 4342741"/>
              <a:gd name="connsiteX0" fmla="*/ 0 w 3940204"/>
              <a:gd name="connsiteY0" fmla="*/ 175104 h 4179818"/>
              <a:gd name="connsiteX1" fmla="*/ 3940204 w 3940204"/>
              <a:gd name="connsiteY1" fmla="*/ 51367 h 4179818"/>
              <a:gd name="connsiteX2" fmla="*/ 3930332 w 3940204"/>
              <a:gd name="connsiteY2" fmla="*/ 1723039 h 4179818"/>
              <a:gd name="connsiteX3" fmla="*/ 3920031 w 3940204"/>
              <a:gd name="connsiteY3" fmla="*/ 4179818 h 4179818"/>
              <a:gd name="connsiteX4" fmla="*/ 1270 w 3940204"/>
              <a:gd name="connsiteY4" fmla="*/ 4151859 h 4179818"/>
              <a:gd name="connsiteX5" fmla="*/ 0 w 3940204"/>
              <a:gd name="connsiteY5" fmla="*/ 175104 h 4179818"/>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8761"/>
              <a:gd name="connsiteY0" fmla="*/ 362336 h 4367050"/>
              <a:gd name="connsiteX1" fmla="*/ 3948761 w 3948761"/>
              <a:gd name="connsiteY1" fmla="*/ 0 h 4367050"/>
              <a:gd name="connsiteX2" fmla="*/ 3930332 w 3948761"/>
              <a:gd name="connsiteY2" fmla="*/ 1910271 h 4367050"/>
              <a:gd name="connsiteX3" fmla="*/ 3920031 w 3948761"/>
              <a:gd name="connsiteY3" fmla="*/ 4367050 h 4367050"/>
              <a:gd name="connsiteX4" fmla="*/ 1270 w 3948761"/>
              <a:gd name="connsiteY4" fmla="*/ 4339091 h 4367050"/>
              <a:gd name="connsiteX5" fmla="*/ 0 w 3948761"/>
              <a:gd name="connsiteY5" fmla="*/ 362336 h 436705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4359221 h 4387180"/>
              <a:gd name="connsiteX5" fmla="*/ 0 w 3949230"/>
              <a:gd name="connsiteY5" fmla="*/ 382466 h 4387180"/>
              <a:gd name="connsiteX0" fmla="*/ 0 w 3949230"/>
              <a:gd name="connsiteY0" fmla="*/ 382466 h 4387180"/>
              <a:gd name="connsiteX1" fmla="*/ 3949230 w 3949230"/>
              <a:gd name="connsiteY1" fmla="*/ 0 h 4387180"/>
              <a:gd name="connsiteX2" fmla="*/ 3930332 w 3949230"/>
              <a:gd name="connsiteY2" fmla="*/ 1930401 h 4387180"/>
              <a:gd name="connsiteX3" fmla="*/ 3920031 w 3949230"/>
              <a:gd name="connsiteY3" fmla="*/ 4387180 h 4387180"/>
              <a:gd name="connsiteX4" fmla="*/ 1270 w 3949230"/>
              <a:gd name="connsiteY4" fmla="*/ 1930305 h 4387180"/>
              <a:gd name="connsiteX5" fmla="*/ 0 w 3949230"/>
              <a:gd name="connsiteY5" fmla="*/ 382466 h 4387180"/>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193040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71593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71593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49230"/>
              <a:gd name="connsiteY0" fmla="*/ 382466 h 3672776"/>
              <a:gd name="connsiteX1" fmla="*/ 3949230 w 3949230"/>
              <a:gd name="connsiteY1" fmla="*/ 0 h 3672776"/>
              <a:gd name="connsiteX2" fmla="*/ 3930332 w 3949230"/>
              <a:gd name="connsiteY2" fmla="*/ 715931 h 3672776"/>
              <a:gd name="connsiteX3" fmla="*/ 3920031 w 3949230"/>
              <a:gd name="connsiteY3" fmla="*/ 3672776 h 3672776"/>
              <a:gd name="connsiteX4" fmla="*/ 1270 w 3949230"/>
              <a:gd name="connsiteY4" fmla="*/ 1930305 h 3672776"/>
              <a:gd name="connsiteX5" fmla="*/ 0 w 3949230"/>
              <a:gd name="connsiteY5" fmla="*/ 382466 h 3672776"/>
              <a:gd name="connsiteX0" fmla="*/ 0 w 3951982"/>
              <a:gd name="connsiteY0" fmla="*/ 382466 h 3672776"/>
              <a:gd name="connsiteX1" fmla="*/ 3949230 w 3951982"/>
              <a:gd name="connsiteY1" fmla="*/ 0 h 3672776"/>
              <a:gd name="connsiteX2" fmla="*/ 3949792 w 3951982"/>
              <a:gd name="connsiteY2" fmla="*/ 690695 h 3672776"/>
              <a:gd name="connsiteX3" fmla="*/ 3920031 w 3951982"/>
              <a:gd name="connsiteY3" fmla="*/ 3672776 h 3672776"/>
              <a:gd name="connsiteX4" fmla="*/ 1270 w 3951982"/>
              <a:gd name="connsiteY4" fmla="*/ 1930305 h 3672776"/>
              <a:gd name="connsiteX5" fmla="*/ 0 w 3951982"/>
              <a:gd name="connsiteY5" fmla="*/ 382466 h 3672776"/>
              <a:gd name="connsiteX0" fmla="*/ 0 w 3951982"/>
              <a:gd name="connsiteY0" fmla="*/ 382466 h 1930305"/>
              <a:gd name="connsiteX1" fmla="*/ 3949230 w 3951982"/>
              <a:gd name="connsiteY1" fmla="*/ 0 h 1930305"/>
              <a:gd name="connsiteX2" fmla="*/ 3949792 w 3951982"/>
              <a:gd name="connsiteY2" fmla="*/ 690695 h 1930305"/>
              <a:gd name="connsiteX3" fmla="*/ 3945101 w 3951982"/>
              <a:gd name="connsiteY3" fmla="*/ 1913473 h 1930305"/>
              <a:gd name="connsiteX4" fmla="*/ 1270 w 3951982"/>
              <a:gd name="connsiteY4" fmla="*/ 1930305 h 1930305"/>
              <a:gd name="connsiteX5" fmla="*/ 0 w 3951982"/>
              <a:gd name="connsiteY5" fmla="*/ 382466 h 1930305"/>
              <a:gd name="connsiteX0" fmla="*/ 0 w 3951982"/>
              <a:gd name="connsiteY0" fmla="*/ 382466 h 1913473"/>
              <a:gd name="connsiteX1" fmla="*/ 3949230 w 3951982"/>
              <a:gd name="connsiteY1" fmla="*/ 0 h 1913473"/>
              <a:gd name="connsiteX2" fmla="*/ 3949792 w 3951982"/>
              <a:gd name="connsiteY2" fmla="*/ 690695 h 1913473"/>
              <a:gd name="connsiteX3" fmla="*/ 3945101 w 3951982"/>
              <a:gd name="connsiteY3" fmla="*/ 1913473 h 1913473"/>
              <a:gd name="connsiteX4" fmla="*/ 6119 w 3951982"/>
              <a:gd name="connsiteY4" fmla="*/ 1906463 h 1913473"/>
              <a:gd name="connsiteX5" fmla="*/ 0 w 3951982"/>
              <a:gd name="connsiteY5" fmla="*/ 382466 h 1913473"/>
              <a:gd name="connsiteX0" fmla="*/ 0 w 3951982"/>
              <a:gd name="connsiteY0" fmla="*/ 382466 h 1906463"/>
              <a:gd name="connsiteX1" fmla="*/ 3949230 w 3951982"/>
              <a:gd name="connsiteY1" fmla="*/ 0 h 1906463"/>
              <a:gd name="connsiteX2" fmla="*/ 3949792 w 3951982"/>
              <a:gd name="connsiteY2" fmla="*/ 690695 h 1906463"/>
              <a:gd name="connsiteX3" fmla="*/ 3945101 w 3951982"/>
              <a:gd name="connsiteY3" fmla="*/ 1902253 h 1906463"/>
              <a:gd name="connsiteX4" fmla="*/ 6119 w 3951982"/>
              <a:gd name="connsiteY4" fmla="*/ 1906463 h 1906463"/>
              <a:gd name="connsiteX5" fmla="*/ 0 w 3951982"/>
              <a:gd name="connsiteY5" fmla="*/ 382466 h 1906463"/>
              <a:gd name="connsiteX0" fmla="*/ 4633 w 3946286"/>
              <a:gd name="connsiteY0" fmla="*/ 335627 h 1906463"/>
              <a:gd name="connsiteX1" fmla="*/ 3943534 w 3946286"/>
              <a:gd name="connsiteY1" fmla="*/ 0 h 1906463"/>
              <a:gd name="connsiteX2" fmla="*/ 3944096 w 3946286"/>
              <a:gd name="connsiteY2" fmla="*/ 690695 h 1906463"/>
              <a:gd name="connsiteX3" fmla="*/ 3939405 w 3946286"/>
              <a:gd name="connsiteY3" fmla="*/ 1902253 h 1906463"/>
              <a:gd name="connsiteX4" fmla="*/ 423 w 3946286"/>
              <a:gd name="connsiteY4" fmla="*/ 1906463 h 1906463"/>
              <a:gd name="connsiteX5" fmla="*/ 4633 w 3946286"/>
              <a:gd name="connsiteY5" fmla="*/ 335627 h 1906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286" h="1906463">
                <a:moveTo>
                  <a:pt x="4633" y="335627"/>
                </a:moveTo>
                <a:cubicBezTo>
                  <a:pt x="1270195" y="160523"/>
                  <a:pt x="1815872" y="96740"/>
                  <a:pt x="3943534" y="0"/>
                </a:cubicBezTo>
                <a:cubicBezTo>
                  <a:pt x="3940243" y="628654"/>
                  <a:pt x="3946286" y="62036"/>
                  <a:pt x="3944096" y="690695"/>
                </a:cubicBezTo>
                <a:cubicBezTo>
                  <a:pt x="3940662" y="1676310"/>
                  <a:pt x="3942839" y="916638"/>
                  <a:pt x="3939405" y="1902253"/>
                </a:cubicBezTo>
                <a:lnTo>
                  <a:pt x="423" y="1906463"/>
                </a:lnTo>
                <a:cubicBezTo>
                  <a:pt x="0" y="580878"/>
                  <a:pt x="5056" y="1661212"/>
                  <a:pt x="4633" y="335627"/>
                </a:cubicBezTo>
                <a:close/>
              </a:path>
            </a:pathLst>
          </a:custGeom>
        </p:spPr>
        <p:txBody>
          <a:bodyPr/>
          <a:lstStyle/>
          <a:p>
            <a:r>
              <a:rPr lang="nl-NL"/>
              <a:t>Klik op het pictogram als u een afbeelding wilt toevoegen</a:t>
            </a:r>
          </a:p>
        </p:txBody>
      </p:sp>
      <p:sp>
        <p:nvSpPr>
          <p:cNvPr id="20" name="Tijdelijke aanduiding voor afbeelding 9"/>
          <p:cNvSpPr>
            <a:spLocks noGrp="1"/>
          </p:cNvSpPr>
          <p:nvPr>
            <p:ph type="pic" sz="quarter" idx="12"/>
          </p:nvPr>
        </p:nvSpPr>
        <p:spPr>
          <a:xfrm>
            <a:off x="4754443" y="1428735"/>
            <a:ext cx="3950079" cy="2016469"/>
          </a:xfrm>
          <a:custGeom>
            <a:avLst/>
            <a:gdLst>
              <a:gd name="connsiteX0" fmla="*/ 0 w 3929062"/>
              <a:gd name="connsiteY0" fmla="*/ 0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0 h 2000250"/>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95231 h 2024067"/>
              <a:gd name="connsiteX1" fmla="*/ 3929062 w 3929062"/>
              <a:gd name="connsiteY1" fmla="*/ 23817 h 2024067"/>
              <a:gd name="connsiteX2" fmla="*/ 3929062 w 3929062"/>
              <a:gd name="connsiteY2" fmla="*/ 2024067 h 2024067"/>
              <a:gd name="connsiteX3" fmla="*/ 0 w 3929062"/>
              <a:gd name="connsiteY3" fmla="*/ 2024067 h 2024067"/>
              <a:gd name="connsiteX4" fmla="*/ 0 w 3929062"/>
              <a:gd name="connsiteY4" fmla="*/ 95231 h 2024067"/>
              <a:gd name="connsiteX0" fmla="*/ 0 w 3929062"/>
              <a:gd name="connsiteY0" fmla="*/ 118079 h 2046915"/>
              <a:gd name="connsiteX1" fmla="*/ 3929062 w 3929062"/>
              <a:gd name="connsiteY1" fmla="*/ 46665 h 2046915"/>
              <a:gd name="connsiteX2" fmla="*/ 3929062 w 3929062"/>
              <a:gd name="connsiteY2" fmla="*/ 2046915 h 2046915"/>
              <a:gd name="connsiteX3" fmla="*/ 0 w 3929062"/>
              <a:gd name="connsiteY3" fmla="*/ 2046915 h 2046915"/>
              <a:gd name="connsiteX4" fmla="*/ 0 w 3929062"/>
              <a:gd name="connsiteY4" fmla="*/ 118079 h 2046915"/>
              <a:gd name="connsiteX0" fmla="*/ 0 w 3929062"/>
              <a:gd name="connsiteY0" fmla="*/ 122639 h 2051475"/>
              <a:gd name="connsiteX1" fmla="*/ 3929062 w 3929062"/>
              <a:gd name="connsiteY1" fmla="*/ 51225 h 2051475"/>
              <a:gd name="connsiteX2" fmla="*/ 3929062 w 3929062"/>
              <a:gd name="connsiteY2" fmla="*/ 2051475 h 2051475"/>
              <a:gd name="connsiteX3" fmla="*/ 0 w 3929062"/>
              <a:gd name="connsiteY3" fmla="*/ 2051475 h 2051475"/>
              <a:gd name="connsiteX4" fmla="*/ 0 w 3929062"/>
              <a:gd name="connsiteY4" fmla="*/ 122639 h 2051475"/>
              <a:gd name="connsiteX0" fmla="*/ 0 w 3929062"/>
              <a:gd name="connsiteY0" fmla="*/ 71414 h 2000250"/>
              <a:gd name="connsiteX1" fmla="*/ 3929062 w 3929062"/>
              <a:gd name="connsiteY1" fmla="*/ 0 h 2000250"/>
              <a:gd name="connsiteX2" fmla="*/ 3929062 w 3929062"/>
              <a:gd name="connsiteY2" fmla="*/ 2000250 h 2000250"/>
              <a:gd name="connsiteX3" fmla="*/ 0 w 3929062"/>
              <a:gd name="connsiteY3" fmla="*/ 2000250 h 2000250"/>
              <a:gd name="connsiteX4" fmla="*/ 0 w 3929062"/>
              <a:gd name="connsiteY4" fmla="*/ 71414 h 2000250"/>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2016589"/>
              <a:gd name="connsiteX1" fmla="*/ 3929062 w 3929062"/>
              <a:gd name="connsiteY1" fmla="*/ 16339 h 2016589"/>
              <a:gd name="connsiteX2" fmla="*/ 3929062 w 3929062"/>
              <a:gd name="connsiteY2" fmla="*/ 2016589 h 2016589"/>
              <a:gd name="connsiteX3" fmla="*/ 0 w 3929062"/>
              <a:gd name="connsiteY3" fmla="*/ 2016589 h 2016589"/>
              <a:gd name="connsiteX4" fmla="*/ 0 w 3929062"/>
              <a:gd name="connsiteY4" fmla="*/ 87753 h 2016589"/>
              <a:gd name="connsiteX0" fmla="*/ 0 w 3929062"/>
              <a:gd name="connsiteY0" fmla="*/ 87753 h 4445457"/>
              <a:gd name="connsiteX1" fmla="*/ 3929062 w 3929062"/>
              <a:gd name="connsiteY1" fmla="*/ 16339 h 4445457"/>
              <a:gd name="connsiteX2" fmla="*/ 3929062 w 3929062"/>
              <a:gd name="connsiteY2" fmla="*/ 2016589 h 4445457"/>
              <a:gd name="connsiteX3" fmla="*/ 0 w 3929062"/>
              <a:gd name="connsiteY3" fmla="*/ 4445457 h 4445457"/>
              <a:gd name="connsiteX4" fmla="*/ 0 w 3929062"/>
              <a:gd name="connsiteY4" fmla="*/ 87753 h 4445457"/>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5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3945367 h 4473368"/>
              <a:gd name="connsiteX5" fmla="*/ 0 w 3929062"/>
              <a:gd name="connsiteY5" fmla="*/ 87753 h 4473368"/>
              <a:gd name="connsiteX0" fmla="*/ 0 w 3929062"/>
              <a:gd name="connsiteY0" fmla="*/ 87753 h 4473368"/>
              <a:gd name="connsiteX1" fmla="*/ 3929062 w 3929062"/>
              <a:gd name="connsiteY1" fmla="*/ 16339 h 4473368"/>
              <a:gd name="connsiteX2" fmla="*/ 3929062 w 3929062"/>
              <a:gd name="connsiteY2" fmla="*/ 2016589 h 4473368"/>
              <a:gd name="connsiteX3" fmla="*/ 3918761 w 3929062"/>
              <a:gd name="connsiteY3" fmla="*/ 4473368 h 4473368"/>
              <a:gd name="connsiteX4" fmla="*/ 0 w 3929062"/>
              <a:gd name="connsiteY4" fmla="*/ 4445409 h 4473368"/>
              <a:gd name="connsiteX5" fmla="*/ 0 w 3929062"/>
              <a:gd name="connsiteY5" fmla="*/ 87753 h 447336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473368 h 4659699"/>
              <a:gd name="connsiteX4" fmla="*/ 0 w 3929062"/>
              <a:gd name="connsiteY4" fmla="*/ 4659699 h 4659699"/>
              <a:gd name="connsiteX5" fmla="*/ 0 w 3929062"/>
              <a:gd name="connsiteY5" fmla="*/ 87753 h 4659699"/>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87658"/>
              <a:gd name="connsiteX1" fmla="*/ 3929062 w 3929062"/>
              <a:gd name="connsiteY1" fmla="*/ 16339 h 4687658"/>
              <a:gd name="connsiteX2" fmla="*/ 3929062 w 3929062"/>
              <a:gd name="connsiteY2" fmla="*/ 2016589 h 4687658"/>
              <a:gd name="connsiteX3" fmla="*/ 3918761 w 3929062"/>
              <a:gd name="connsiteY3" fmla="*/ 4687658 h 4687658"/>
              <a:gd name="connsiteX4" fmla="*/ 0 w 3929062"/>
              <a:gd name="connsiteY4" fmla="*/ 4659699 h 4687658"/>
              <a:gd name="connsiteX5" fmla="*/ 0 w 3929062"/>
              <a:gd name="connsiteY5" fmla="*/ 87753 h 4687658"/>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259006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918761 w 3929062"/>
              <a:gd name="connsiteY3" fmla="*/ 4616172 h 4659699"/>
              <a:gd name="connsiteX4" fmla="*/ 0 w 3929062"/>
              <a:gd name="connsiteY4" fmla="*/ 4659699 h 4659699"/>
              <a:gd name="connsiteX5" fmla="*/ 0 w 3929062"/>
              <a:gd name="connsiteY5" fmla="*/ 87753 h 4659699"/>
              <a:gd name="connsiteX0" fmla="*/ 0 w 3929062"/>
              <a:gd name="connsiteY0" fmla="*/ 87753 h 4659699"/>
              <a:gd name="connsiteX1" fmla="*/ 3929062 w 3929062"/>
              <a:gd name="connsiteY1" fmla="*/ 16339 h 4659699"/>
              <a:gd name="connsiteX2" fmla="*/ 3929062 w 3929062"/>
              <a:gd name="connsiteY2" fmla="*/ 2016589 h 4659699"/>
              <a:gd name="connsiteX3" fmla="*/ 3557254 w 3929062"/>
              <a:gd name="connsiteY3" fmla="*/ 4222767 h 4659699"/>
              <a:gd name="connsiteX4" fmla="*/ 0 w 3929062"/>
              <a:gd name="connsiteY4" fmla="*/ 4659699 h 4659699"/>
              <a:gd name="connsiteX5" fmla="*/ 0 w 3929062"/>
              <a:gd name="connsiteY5" fmla="*/ 87753 h 4659699"/>
              <a:gd name="connsiteX0" fmla="*/ 0 w 3950079"/>
              <a:gd name="connsiteY0" fmla="*/ 87753 h 4659699"/>
              <a:gd name="connsiteX1" fmla="*/ 3929062 w 3950079"/>
              <a:gd name="connsiteY1" fmla="*/ 16339 h 4659699"/>
              <a:gd name="connsiteX2" fmla="*/ 3929062 w 3950079"/>
              <a:gd name="connsiteY2" fmla="*/ 2016589 h 4659699"/>
              <a:gd name="connsiteX3" fmla="*/ 3946645 w 3950079"/>
              <a:gd name="connsiteY3" fmla="*/ 4650380 h 4659699"/>
              <a:gd name="connsiteX4" fmla="*/ 0 w 3950079"/>
              <a:gd name="connsiteY4" fmla="*/ 4659699 h 4659699"/>
              <a:gd name="connsiteX5" fmla="*/ 0 w 3950079"/>
              <a:gd name="connsiteY5" fmla="*/ 87753 h 4659699"/>
              <a:gd name="connsiteX0" fmla="*/ 0 w 3950079"/>
              <a:gd name="connsiteY0" fmla="*/ 87753 h 4650380"/>
              <a:gd name="connsiteX1" fmla="*/ 3929062 w 3950079"/>
              <a:gd name="connsiteY1" fmla="*/ 16339 h 4650380"/>
              <a:gd name="connsiteX2" fmla="*/ 3929062 w 3950079"/>
              <a:gd name="connsiteY2" fmla="*/ 2016589 h 4650380"/>
              <a:gd name="connsiteX3" fmla="*/ 3946645 w 3950079"/>
              <a:gd name="connsiteY3" fmla="*/ 4650380 h 4650380"/>
              <a:gd name="connsiteX4" fmla="*/ 0 w 3950079"/>
              <a:gd name="connsiteY4" fmla="*/ 2016469 h 4650380"/>
              <a:gd name="connsiteX5" fmla="*/ 0 w 3950079"/>
              <a:gd name="connsiteY5" fmla="*/ 87753 h 4650380"/>
              <a:gd name="connsiteX0" fmla="*/ 0 w 3950079"/>
              <a:gd name="connsiteY0" fmla="*/ 87753 h 4650380"/>
              <a:gd name="connsiteX1" fmla="*/ 3929062 w 3950079"/>
              <a:gd name="connsiteY1" fmla="*/ 16339 h 4650380"/>
              <a:gd name="connsiteX2" fmla="*/ 3929062 w 3950079"/>
              <a:gd name="connsiteY2" fmla="*/ 587805 h 4650380"/>
              <a:gd name="connsiteX3" fmla="*/ 3946645 w 3950079"/>
              <a:gd name="connsiteY3" fmla="*/ 4650380 h 4650380"/>
              <a:gd name="connsiteX4" fmla="*/ 0 w 3950079"/>
              <a:gd name="connsiteY4" fmla="*/ 2016469 h 4650380"/>
              <a:gd name="connsiteX5" fmla="*/ 0 w 3950079"/>
              <a:gd name="connsiteY5" fmla="*/ 87753 h 4650380"/>
              <a:gd name="connsiteX0" fmla="*/ 0 w 3950079"/>
              <a:gd name="connsiteY0" fmla="*/ 87753 h 2016469"/>
              <a:gd name="connsiteX1" fmla="*/ 3929062 w 3950079"/>
              <a:gd name="connsiteY1" fmla="*/ 16339 h 2016469"/>
              <a:gd name="connsiteX2" fmla="*/ 3929062 w 3950079"/>
              <a:gd name="connsiteY2" fmla="*/ 587805 h 2016469"/>
              <a:gd name="connsiteX3" fmla="*/ 3946645 w 3950079"/>
              <a:gd name="connsiteY3" fmla="*/ 2007150 h 2016469"/>
              <a:gd name="connsiteX4" fmla="*/ 0 w 3950079"/>
              <a:gd name="connsiteY4" fmla="*/ 2016469 h 2016469"/>
              <a:gd name="connsiteX5" fmla="*/ 0 w 3950079"/>
              <a:gd name="connsiteY5" fmla="*/ 87753 h 201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079" h="2016469">
                <a:moveTo>
                  <a:pt x="0" y="87753"/>
                </a:moveTo>
                <a:cubicBezTo>
                  <a:pt x="1355925" y="0"/>
                  <a:pt x="2618765" y="21880"/>
                  <a:pt x="3929062" y="16339"/>
                </a:cubicBezTo>
                <a:lnTo>
                  <a:pt x="3929062" y="587805"/>
                </a:lnTo>
                <a:cubicBezTo>
                  <a:pt x="3925628" y="1406731"/>
                  <a:pt x="3950079" y="1188224"/>
                  <a:pt x="3946645" y="2007150"/>
                </a:cubicBezTo>
                <a:lnTo>
                  <a:pt x="0" y="2016469"/>
                </a:lnTo>
                <a:lnTo>
                  <a:pt x="0" y="87753"/>
                </a:lnTo>
                <a:close/>
              </a:path>
            </a:pathLst>
          </a:custGeom>
        </p:spPr>
        <p:txBody>
          <a:bodyPr/>
          <a:lstStyle/>
          <a:p>
            <a:r>
              <a:rPr lang="nl-NL"/>
              <a:t>Klik op het pictogram als u een afbeelding wilt toevoegen</a:t>
            </a:r>
          </a:p>
        </p:txBody>
      </p:sp>
      <p:sp>
        <p:nvSpPr>
          <p:cNvPr id="9" name="Tijdelijke aanduiding voor dianummer 8"/>
          <p:cNvSpPr>
            <a:spLocks noGrp="1"/>
          </p:cNvSpPr>
          <p:nvPr>
            <p:ph type="sldNum" sz="quarter" idx="16"/>
          </p:nvPr>
        </p:nvSpPr>
        <p:spPr/>
        <p:txBody>
          <a:bodyPr/>
          <a:lstStyle/>
          <a:p>
            <a:fld id="{5D7EF3CC-C1DC-45C6-BBBC-4CCFE3D70B1B}" type="slidenum">
              <a:rPr lang="nl-NL" smtClean="0"/>
              <a:pPr/>
              <a:t>‹nr.›</a:t>
            </a:fld>
            <a:endParaRPr lang="nl-NL"/>
          </a:p>
        </p:txBody>
      </p:sp>
      <p:sp>
        <p:nvSpPr>
          <p:cNvPr id="10" name="Tijdelijke aanduiding voor voettekst 9"/>
          <p:cNvSpPr>
            <a:spLocks noGrp="1"/>
          </p:cNvSpPr>
          <p:nvPr>
            <p:ph type="ftr" sz="quarter" idx="17"/>
          </p:nvPr>
        </p:nvSpPr>
        <p:spPr/>
        <p:txBody>
          <a:bodyPr/>
          <a:lstStyle/>
          <a:p>
            <a:r>
              <a:rPr lang="nl-NL" dirty="0"/>
              <a:t>Titel van de presentatie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Vrije vorm 15"/>
          <p:cNvSpPr/>
          <p:nvPr/>
        </p:nvSpPr>
        <p:spPr>
          <a:xfrm>
            <a:off x="0" y="1000083"/>
            <a:ext cx="9144000" cy="5357875"/>
          </a:xfrm>
          <a:custGeom>
            <a:avLst/>
            <a:gdLst>
              <a:gd name="connsiteX0" fmla="*/ 0 w 9144000"/>
              <a:gd name="connsiteY0" fmla="*/ 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0 h 5143536"/>
              <a:gd name="connsiteX0" fmla="*/ 0 w 9144000"/>
              <a:gd name="connsiteY0" fmla="*/ 135729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135729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928622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928622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353063 h 5210967"/>
              <a:gd name="connsiteX1" fmla="*/ 9144000 w 9144000"/>
              <a:gd name="connsiteY1" fmla="*/ 67431 h 5210967"/>
              <a:gd name="connsiteX2" fmla="*/ 9144000 w 9144000"/>
              <a:gd name="connsiteY2" fmla="*/ 5210967 h 5210967"/>
              <a:gd name="connsiteX3" fmla="*/ 0 w 9144000"/>
              <a:gd name="connsiteY3" fmla="*/ 5210967 h 5210967"/>
              <a:gd name="connsiteX4" fmla="*/ 0 w 9144000"/>
              <a:gd name="connsiteY4" fmla="*/ 353063 h 5210967"/>
              <a:gd name="connsiteX0" fmla="*/ 0 w 9144000"/>
              <a:gd name="connsiteY0" fmla="*/ 499970 h 5357874"/>
              <a:gd name="connsiteX1" fmla="*/ 9144000 w 9144000"/>
              <a:gd name="connsiteY1" fmla="*/ 0 h 5357874"/>
              <a:gd name="connsiteX2" fmla="*/ 9144000 w 9144000"/>
              <a:gd name="connsiteY2" fmla="*/ 5357874 h 5357874"/>
              <a:gd name="connsiteX3" fmla="*/ 0 w 9144000"/>
              <a:gd name="connsiteY3" fmla="*/ 5357874 h 5357874"/>
              <a:gd name="connsiteX4" fmla="*/ 0 w 9144000"/>
              <a:gd name="connsiteY4" fmla="*/ 499970 h 5357874"/>
              <a:gd name="connsiteX0" fmla="*/ 0 w 9144000"/>
              <a:gd name="connsiteY0" fmla="*/ 499970 h 5500726"/>
              <a:gd name="connsiteX1" fmla="*/ 9144000 w 9144000"/>
              <a:gd name="connsiteY1" fmla="*/ 0 h 5500726"/>
              <a:gd name="connsiteX2" fmla="*/ 9144000 w 9144000"/>
              <a:gd name="connsiteY2" fmla="*/ 5357874 h 5500726"/>
              <a:gd name="connsiteX3" fmla="*/ 0 w 9144000"/>
              <a:gd name="connsiteY3" fmla="*/ 5500726 h 5500726"/>
              <a:gd name="connsiteX4" fmla="*/ 0 w 9144000"/>
              <a:gd name="connsiteY4" fmla="*/ 499970 h 5500726"/>
              <a:gd name="connsiteX0" fmla="*/ 0 w 9144000"/>
              <a:gd name="connsiteY0" fmla="*/ 499970 h 5500726"/>
              <a:gd name="connsiteX1" fmla="*/ 9144000 w 9144000"/>
              <a:gd name="connsiteY1" fmla="*/ 0 h 5500726"/>
              <a:gd name="connsiteX2" fmla="*/ 9144000 w 9144000"/>
              <a:gd name="connsiteY2" fmla="*/ 5500726 h 5500726"/>
              <a:gd name="connsiteX3" fmla="*/ 0 w 9144000"/>
              <a:gd name="connsiteY3" fmla="*/ 5500726 h 5500726"/>
              <a:gd name="connsiteX4" fmla="*/ 0 w 9144000"/>
              <a:gd name="connsiteY4" fmla="*/ 499970 h 5500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500726">
                <a:moveTo>
                  <a:pt x="0" y="499970"/>
                </a:moveTo>
                <a:cubicBezTo>
                  <a:pt x="2206045" y="146907"/>
                  <a:pt x="5974037" y="6881"/>
                  <a:pt x="9144000" y="0"/>
                </a:cubicBezTo>
                <a:lnTo>
                  <a:pt x="9144000" y="5500726"/>
                </a:lnTo>
                <a:lnTo>
                  <a:pt x="0" y="5500726"/>
                </a:lnTo>
                <a:lnTo>
                  <a:pt x="0" y="4999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noFill/>
              </a:ln>
            </a:endParaRPr>
          </a:p>
        </p:txBody>
      </p:sp>
      <p:sp>
        <p:nvSpPr>
          <p:cNvPr id="3" name="Tijdelijke aanduiding voor tekst 2"/>
          <p:cNvSpPr>
            <a:spLocks noGrp="1"/>
          </p:cNvSpPr>
          <p:nvPr>
            <p:ph type="body" idx="1"/>
          </p:nvPr>
        </p:nvSpPr>
        <p:spPr>
          <a:xfrm>
            <a:off x="457200" y="1714488"/>
            <a:ext cx="8229600" cy="4429156"/>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jdelijke aanduiding voor titel 1"/>
          <p:cNvSpPr>
            <a:spLocks noGrp="1"/>
          </p:cNvSpPr>
          <p:nvPr>
            <p:ph type="title"/>
          </p:nvPr>
        </p:nvSpPr>
        <p:spPr>
          <a:xfrm>
            <a:off x="457200" y="71414"/>
            <a:ext cx="8258204" cy="1071570"/>
          </a:xfrm>
          <a:prstGeom prst="rect">
            <a:avLst/>
          </a:prstGeom>
        </p:spPr>
        <p:txBody>
          <a:bodyPr vert="horz" lIns="91440" tIns="45720" rIns="91440" bIns="45720" rtlCol="0" anchor="ctr">
            <a:normAutofit/>
          </a:bodyPr>
          <a:lstStyle/>
          <a:p>
            <a:r>
              <a:rPr lang="nl-NL" dirty="0"/>
              <a:t>Klik om de stijl te bewerken</a:t>
            </a:r>
          </a:p>
        </p:txBody>
      </p:sp>
      <p:sp>
        <p:nvSpPr>
          <p:cNvPr id="7" name="Tijdelijke aanduiding voor voettekst 6"/>
          <p:cNvSpPr>
            <a:spLocks noGrp="1"/>
          </p:cNvSpPr>
          <p:nvPr>
            <p:ph type="ftr" sz="quarter" idx="3"/>
          </p:nvPr>
        </p:nvSpPr>
        <p:spPr>
          <a:xfrm>
            <a:off x="5429256" y="6362720"/>
            <a:ext cx="2880000" cy="365125"/>
          </a:xfrm>
          <a:prstGeom prst="rect">
            <a:avLst/>
          </a:prstGeom>
        </p:spPr>
        <p:txBody>
          <a:bodyPr vert="horz" lIns="91440" tIns="45720" rIns="91440" bIns="45720" rtlCol="0" anchor="ctr"/>
          <a:lstStyle>
            <a:lvl1pPr algn="r">
              <a:defRPr sz="1000">
                <a:solidFill>
                  <a:schemeClr val="tx1"/>
                </a:solidFill>
              </a:defRPr>
            </a:lvl1pPr>
          </a:lstStyle>
          <a:p>
            <a:r>
              <a:rPr lang="nl-NL" dirty="0"/>
              <a:t>Titel van de presentatie</a:t>
            </a:r>
          </a:p>
        </p:txBody>
      </p:sp>
      <p:sp>
        <p:nvSpPr>
          <p:cNvPr id="9" name="Tijdelijke aanduiding voor dianummer 8"/>
          <p:cNvSpPr>
            <a:spLocks noGrp="1"/>
          </p:cNvSpPr>
          <p:nvPr>
            <p:ph type="sldNum" sz="quarter" idx="4"/>
          </p:nvPr>
        </p:nvSpPr>
        <p:spPr>
          <a:xfrm>
            <a:off x="8318280" y="6362720"/>
            <a:ext cx="468562" cy="365125"/>
          </a:xfrm>
          <a:prstGeom prst="rect">
            <a:avLst/>
          </a:prstGeom>
        </p:spPr>
        <p:txBody>
          <a:bodyPr vert="horz" lIns="91440" tIns="45720" rIns="91440" bIns="45720" rtlCol="0" anchor="ctr"/>
          <a:lstStyle>
            <a:lvl1pPr algn="r">
              <a:defRPr sz="1000" baseline="0">
                <a:solidFill>
                  <a:schemeClr val="tx1"/>
                </a:solidFill>
                <a:latin typeface="Tahoma" pitchFamily="34" charset="0"/>
              </a:defRPr>
            </a:lvl1pPr>
          </a:lstStyle>
          <a:p>
            <a:fld id="{5D7EF3CC-C1DC-45C6-BBBC-4CCFE3D70B1B}" type="slidenum">
              <a:rPr lang="nl-NL" smtClean="0"/>
              <a:pPr/>
              <a:t>‹nr.›</a:t>
            </a:fld>
            <a:endParaRPr lang="nl-NL" dirty="0"/>
          </a:p>
        </p:txBody>
      </p:sp>
      <p:sp>
        <p:nvSpPr>
          <p:cNvPr id="8" name="Vrije vorm 7"/>
          <p:cNvSpPr/>
          <p:nvPr/>
        </p:nvSpPr>
        <p:spPr>
          <a:xfrm>
            <a:off x="0" y="1000083"/>
            <a:ext cx="9144000" cy="5357875"/>
          </a:xfrm>
          <a:custGeom>
            <a:avLst/>
            <a:gdLst>
              <a:gd name="connsiteX0" fmla="*/ 0 w 9144000"/>
              <a:gd name="connsiteY0" fmla="*/ 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0 h 5143536"/>
              <a:gd name="connsiteX0" fmla="*/ 0 w 9144000"/>
              <a:gd name="connsiteY0" fmla="*/ 135729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135729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500018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500018 h 5143536"/>
              <a:gd name="connsiteX0" fmla="*/ 0 w 9144000"/>
              <a:gd name="connsiteY0" fmla="*/ 928622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928622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499970 h 5143536"/>
              <a:gd name="connsiteX1" fmla="*/ 9144000 w 9144000"/>
              <a:gd name="connsiteY1" fmla="*/ 0 h 5143536"/>
              <a:gd name="connsiteX2" fmla="*/ 9144000 w 9144000"/>
              <a:gd name="connsiteY2" fmla="*/ 5143536 h 5143536"/>
              <a:gd name="connsiteX3" fmla="*/ 0 w 9144000"/>
              <a:gd name="connsiteY3" fmla="*/ 5143536 h 5143536"/>
              <a:gd name="connsiteX4" fmla="*/ 0 w 9144000"/>
              <a:gd name="connsiteY4" fmla="*/ 499970 h 5143536"/>
              <a:gd name="connsiteX0" fmla="*/ 0 w 9144000"/>
              <a:gd name="connsiteY0" fmla="*/ 353063 h 5210967"/>
              <a:gd name="connsiteX1" fmla="*/ 9144000 w 9144000"/>
              <a:gd name="connsiteY1" fmla="*/ 67431 h 5210967"/>
              <a:gd name="connsiteX2" fmla="*/ 9144000 w 9144000"/>
              <a:gd name="connsiteY2" fmla="*/ 5210967 h 5210967"/>
              <a:gd name="connsiteX3" fmla="*/ 0 w 9144000"/>
              <a:gd name="connsiteY3" fmla="*/ 5210967 h 5210967"/>
              <a:gd name="connsiteX4" fmla="*/ 0 w 9144000"/>
              <a:gd name="connsiteY4" fmla="*/ 353063 h 5210967"/>
              <a:gd name="connsiteX0" fmla="*/ 0 w 9144000"/>
              <a:gd name="connsiteY0" fmla="*/ 499970 h 5357874"/>
              <a:gd name="connsiteX1" fmla="*/ 9144000 w 9144000"/>
              <a:gd name="connsiteY1" fmla="*/ 0 h 5357874"/>
              <a:gd name="connsiteX2" fmla="*/ 9144000 w 9144000"/>
              <a:gd name="connsiteY2" fmla="*/ 5357874 h 5357874"/>
              <a:gd name="connsiteX3" fmla="*/ 0 w 9144000"/>
              <a:gd name="connsiteY3" fmla="*/ 5357874 h 5357874"/>
              <a:gd name="connsiteX4" fmla="*/ 0 w 9144000"/>
              <a:gd name="connsiteY4" fmla="*/ 499970 h 5357874"/>
              <a:gd name="connsiteX0" fmla="*/ 0 w 9144000"/>
              <a:gd name="connsiteY0" fmla="*/ 499970 h 5500726"/>
              <a:gd name="connsiteX1" fmla="*/ 9144000 w 9144000"/>
              <a:gd name="connsiteY1" fmla="*/ 0 h 5500726"/>
              <a:gd name="connsiteX2" fmla="*/ 9144000 w 9144000"/>
              <a:gd name="connsiteY2" fmla="*/ 5357874 h 5500726"/>
              <a:gd name="connsiteX3" fmla="*/ 0 w 9144000"/>
              <a:gd name="connsiteY3" fmla="*/ 5500726 h 5500726"/>
              <a:gd name="connsiteX4" fmla="*/ 0 w 9144000"/>
              <a:gd name="connsiteY4" fmla="*/ 499970 h 5500726"/>
              <a:gd name="connsiteX0" fmla="*/ 0 w 9144000"/>
              <a:gd name="connsiteY0" fmla="*/ 499970 h 5500726"/>
              <a:gd name="connsiteX1" fmla="*/ 9144000 w 9144000"/>
              <a:gd name="connsiteY1" fmla="*/ 0 h 5500726"/>
              <a:gd name="connsiteX2" fmla="*/ 9144000 w 9144000"/>
              <a:gd name="connsiteY2" fmla="*/ 5500726 h 5500726"/>
              <a:gd name="connsiteX3" fmla="*/ 0 w 9144000"/>
              <a:gd name="connsiteY3" fmla="*/ 5500726 h 5500726"/>
              <a:gd name="connsiteX4" fmla="*/ 0 w 9144000"/>
              <a:gd name="connsiteY4" fmla="*/ 499970 h 5500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500726">
                <a:moveTo>
                  <a:pt x="0" y="499970"/>
                </a:moveTo>
                <a:cubicBezTo>
                  <a:pt x="2206045" y="146907"/>
                  <a:pt x="5974037" y="6881"/>
                  <a:pt x="9144000" y="0"/>
                </a:cubicBezTo>
                <a:lnTo>
                  <a:pt x="9144000" y="5500726"/>
                </a:lnTo>
                <a:lnTo>
                  <a:pt x="0" y="5500726"/>
                </a:lnTo>
                <a:lnTo>
                  <a:pt x="0" y="4999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noFill/>
              </a:ln>
            </a:endParaRPr>
          </a:p>
        </p:txBody>
      </p:sp>
      <p:pic>
        <p:nvPicPr>
          <p:cNvPr id="10" name="Afbeelding 9" descr="logo-arbouw1.jpg"/>
          <p:cNvPicPr>
            <a:picLocks noChangeAspect="1"/>
          </p:cNvPicPr>
          <p:nvPr userDrawn="1"/>
        </p:nvPicPr>
        <p:blipFill>
          <a:blip r:embed="rId10" cstate="print"/>
          <a:stretch>
            <a:fillRect/>
          </a:stretch>
        </p:blipFill>
        <p:spPr>
          <a:xfrm>
            <a:off x="538134" y="6357958"/>
            <a:ext cx="2232468" cy="456362"/>
          </a:xfrm>
          <a:prstGeom prst="rect">
            <a:avLst/>
          </a:prstGeom>
        </p:spPr>
      </p:pic>
      <p:sp>
        <p:nvSpPr>
          <p:cNvPr id="12" name="Rechthoek 11"/>
          <p:cNvSpPr/>
          <p:nvPr userDrawn="1"/>
        </p:nvSpPr>
        <p:spPr>
          <a:xfrm>
            <a:off x="1428728" y="6357982"/>
            <a:ext cx="1785950" cy="500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userDrawn="1"/>
        </p:nvSpPr>
        <p:spPr>
          <a:xfrm>
            <a:off x="1376340" y="6431928"/>
            <a:ext cx="2124090" cy="230832"/>
          </a:xfrm>
          <a:prstGeom prst="rect">
            <a:avLst/>
          </a:prstGeom>
          <a:noFill/>
        </p:spPr>
        <p:txBody>
          <a:bodyPr wrap="square" rtlCol="0">
            <a:spAutoFit/>
          </a:bodyPr>
          <a:lstStyle/>
          <a:p>
            <a:r>
              <a:rPr lang="nl-NL" sz="900" b="1" baseline="0" dirty="0">
                <a:solidFill>
                  <a:srgbClr val="DC002B"/>
                </a:solidFill>
                <a:latin typeface="+mn-lt"/>
                <a:cs typeface="Arial" pitchFamily="34" charset="0"/>
              </a:rPr>
              <a:t>voor gezond en veilig werken</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nl-NL" dirty="0" err="1">
                <a:solidFill>
                  <a:srgbClr val="002060"/>
                </a:solidFill>
              </a:rPr>
              <a:t>Toolbox</a:t>
            </a:r>
            <a:r>
              <a:rPr lang="nl-NL" dirty="0">
                <a:solidFill>
                  <a:srgbClr val="002060"/>
                </a:solidFill>
              </a:rPr>
              <a:t> Big Bags</a:t>
            </a:r>
          </a:p>
        </p:txBody>
      </p:sp>
      <p:sp>
        <p:nvSpPr>
          <p:cNvPr id="4" name="Ondertitel 3"/>
          <p:cNvSpPr>
            <a:spLocks noGrp="1"/>
          </p:cNvSpPr>
          <p:nvPr>
            <p:ph type="subTitle" idx="1"/>
          </p:nvPr>
        </p:nvSpPr>
        <p:spPr/>
        <p:txBody>
          <a:bodyPr/>
          <a:lstStyle/>
          <a:p>
            <a:endParaRPr lang="nl-NL"/>
          </a:p>
        </p:txBody>
      </p:sp>
      <p:sp>
        <p:nvSpPr>
          <p:cNvPr id="6" name="Tijdelijke aanduiding voor afbeelding 5"/>
          <p:cNvSpPr>
            <a:spLocks noGrp="1"/>
          </p:cNvSpPr>
          <p:nvPr>
            <p:ph type="pic" sz="quarter" idx="12"/>
          </p:nvPr>
        </p:nvSpPr>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style>
          <a:lnRef idx="2">
            <a:schemeClr val="dk1"/>
          </a:lnRef>
          <a:fillRef idx="1">
            <a:schemeClr val="lt1"/>
          </a:fillRef>
          <a:effectRef idx="0">
            <a:schemeClr val="dk1"/>
          </a:effectRef>
          <a:fontRef idx="minor">
            <a:schemeClr val="dk1"/>
          </a:fontRef>
        </p:style>
        <p:txBody>
          <a:bodyPr/>
          <a:lstStyle/>
          <a:p>
            <a:pPr lvl="1">
              <a:lnSpc>
                <a:spcPct val="150000"/>
              </a:lnSpc>
              <a:buClr>
                <a:srgbClr val="002060"/>
              </a:buClr>
              <a:defRPr/>
            </a:pPr>
            <a:r>
              <a:rPr lang="nl-NL" altLang="nl-NL" sz="1800" dirty="0"/>
              <a:t>Til bij voorkeur van bovenaf</a:t>
            </a:r>
          </a:p>
          <a:p>
            <a:pPr lvl="1">
              <a:lnSpc>
                <a:spcPct val="150000"/>
              </a:lnSpc>
              <a:buClr>
                <a:srgbClr val="002060"/>
              </a:buClr>
              <a:defRPr/>
            </a:pPr>
            <a:r>
              <a:rPr lang="nl-NL" altLang="nl-NL" sz="1800" dirty="0"/>
              <a:t>Nooit hijsen bij een slechte staat of afkeur!</a:t>
            </a:r>
          </a:p>
          <a:p>
            <a:pPr lvl="1">
              <a:lnSpc>
                <a:spcPct val="150000"/>
              </a:lnSpc>
              <a:buClr>
                <a:srgbClr val="002060"/>
              </a:buClr>
              <a:defRPr/>
            </a:pPr>
            <a:r>
              <a:rPr lang="nl-NL" altLang="nl-NL" sz="1800" dirty="0"/>
              <a:t>Gebruik hijslussen zoals op het label is aangegeven</a:t>
            </a:r>
          </a:p>
          <a:p>
            <a:pPr lvl="1">
              <a:lnSpc>
                <a:spcPct val="150000"/>
              </a:lnSpc>
              <a:buClr>
                <a:srgbClr val="002060"/>
              </a:buClr>
              <a:defRPr/>
            </a:pPr>
            <a:r>
              <a:rPr lang="nl-NL" altLang="nl-NL" sz="1800" dirty="0"/>
              <a:t>Zorg voor een gelijkmatig verdeelde belasting</a:t>
            </a:r>
          </a:p>
          <a:p>
            <a:pPr lvl="1">
              <a:lnSpc>
                <a:spcPct val="150000"/>
              </a:lnSpc>
              <a:buClr>
                <a:srgbClr val="002060"/>
              </a:buClr>
              <a:defRPr/>
            </a:pPr>
            <a:r>
              <a:rPr lang="nl-NL" altLang="nl-NL" sz="1800" dirty="0"/>
              <a:t>Overschrijd nooit de maximale hijshoek (45°)</a:t>
            </a:r>
          </a:p>
          <a:p>
            <a:pPr marL="0" lvl="1" indent="0">
              <a:buNone/>
              <a:defRPr/>
            </a:pPr>
            <a:endParaRPr lang="nl-NL" altLang="nl-NL" sz="2400" dirty="0">
              <a:latin typeface="Arial" pitchFamily="34" charset="0"/>
            </a:endParaRPr>
          </a:p>
          <a:p>
            <a:r>
              <a:rPr lang="nl-NL" dirty="0"/>
              <a:t>  </a:t>
            </a:r>
          </a:p>
        </p:txBody>
      </p:sp>
      <p:sp>
        <p:nvSpPr>
          <p:cNvPr id="3" name="Titel 2"/>
          <p:cNvSpPr>
            <a:spLocks noGrp="1"/>
          </p:cNvSpPr>
          <p:nvPr>
            <p:ph type="title"/>
          </p:nvPr>
        </p:nvSpPr>
        <p:spPr/>
        <p:txBody>
          <a:bodyPr/>
          <a:lstStyle/>
          <a:p>
            <a:r>
              <a:rPr lang="nl-NL" dirty="0"/>
              <a:t>Regels bij het hijsen</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10</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l="15639" t="31660" r="70052" b="52504"/>
          <a:stretch>
            <a:fillRect/>
          </a:stretch>
        </p:blipFill>
        <p:spPr bwMode="auto">
          <a:xfrm>
            <a:off x="2282245" y="3941577"/>
            <a:ext cx="1488528" cy="162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l="78197" t="18469" r="10036" b="65697"/>
          <a:stretch>
            <a:fillRect/>
          </a:stretch>
        </p:blipFill>
        <p:spPr bwMode="auto">
          <a:xfrm>
            <a:off x="6582632" y="3982332"/>
            <a:ext cx="1162675" cy="154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l="83411" t="34299" b="48547"/>
          <a:stretch>
            <a:fillRect/>
          </a:stretch>
        </p:blipFill>
        <p:spPr bwMode="auto">
          <a:xfrm>
            <a:off x="5175531" y="3937959"/>
            <a:ext cx="1639277" cy="167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noChangeArrowheads="1"/>
          </p:cNvPicPr>
          <p:nvPr/>
        </p:nvPicPr>
        <p:blipFill>
          <a:blip r:embed="rId3">
            <a:extLst>
              <a:ext uri="{28A0092B-C50C-407E-A947-70E740481C1C}">
                <a14:useLocalDpi xmlns:a14="http://schemas.microsoft.com/office/drawing/2010/main" val="0"/>
              </a:ext>
            </a:extLst>
          </a:blip>
          <a:srcRect l="65164" t="34299" r="16551" b="48547"/>
          <a:stretch>
            <a:fillRect/>
          </a:stretch>
        </p:blipFill>
        <p:spPr bwMode="auto">
          <a:xfrm>
            <a:off x="3651368" y="3971837"/>
            <a:ext cx="1738779" cy="161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O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8066" y="5622633"/>
            <a:ext cx="423196" cy="431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NO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1756" y="5617895"/>
            <a:ext cx="458005" cy="46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O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0202" y="5617831"/>
            <a:ext cx="432614" cy="44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NO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62156" y="5608572"/>
            <a:ext cx="466028" cy="47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descr="NO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966" y="5627920"/>
            <a:ext cx="458005" cy="46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t="31660" r="86929" b="52504"/>
          <a:stretch>
            <a:fillRect/>
          </a:stretch>
        </p:blipFill>
        <p:spPr bwMode="auto">
          <a:xfrm>
            <a:off x="898960" y="3977685"/>
            <a:ext cx="1297918" cy="155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7131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lvl="1">
              <a:buClr>
                <a:srgbClr val="002060"/>
              </a:buClr>
              <a:defRPr/>
            </a:pPr>
            <a:r>
              <a:rPr lang="nl-NL" altLang="nl-NL" sz="1800" dirty="0"/>
              <a:t>Voldoende hefcapaciteit van de heftruck </a:t>
            </a:r>
          </a:p>
          <a:p>
            <a:pPr lvl="1">
              <a:buClr>
                <a:srgbClr val="002060"/>
              </a:buClr>
              <a:defRPr/>
            </a:pPr>
            <a:r>
              <a:rPr lang="nl-NL" altLang="nl-NL" sz="1800" dirty="0"/>
              <a:t>Randen van de lepels zijn afgerond en niet scherp</a:t>
            </a:r>
          </a:p>
          <a:p>
            <a:pPr lvl="1">
              <a:buClr>
                <a:srgbClr val="002060"/>
              </a:buClr>
              <a:defRPr/>
            </a:pPr>
            <a:r>
              <a:rPr lang="nl-NL" altLang="nl-NL" sz="1800" dirty="0"/>
              <a:t>Big Bag gestel vergrendelen aan de hefslede van de heftruck</a:t>
            </a:r>
          </a:p>
          <a:p>
            <a:pPr lvl="1">
              <a:buClr>
                <a:srgbClr val="002060"/>
              </a:buClr>
              <a:defRPr/>
            </a:pPr>
            <a:r>
              <a:rPr lang="nl-NL" altLang="nl-NL" sz="1800" dirty="0"/>
              <a:t>Afstand tussen de lepels afgestemd op de juiste breedte</a:t>
            </a:r>
          </a:p>
          <a:p>
            <a:pPr lvl="1">
              <a:buClr>
                <a:srgbClr val="002060"/>
              </a:buClr>
              <a:defRPr/>
            </a:pPr>
            <a:r>
              <a:rPr lang="nl-NL" altLang="nl-NL" sz="1800" dirty="0"/>
              <a:t>Houd de Big Bag dicht tegen de mast</a:t>
            </a:r>
          </a:p>
          <a:p>
            <a:pPr lvl="1">
              <a:buClr>
                <a:srgbClr val="002060"/>
              </a:buClr>
              <a:defRPr/>
            </a:pPr>
            <a:r>
              <a:rPr lang="nl-NL" altLang="nl-NL" sz="1800" dirty="0"/>
              <a:t>Zorg dat de last niet van de lepels kan schuiven </a:t>
            </a:r>
            <a:br>
              <a:rPr lang="nl-NL" altLang="nl-NL" sz="1800" dirty="0"/>
            </a:br>
            <a:r>
              <a:rPr lang="nl-NL" altLang="nl-NL" sz="1800" dirty="0"/>
              <a:t>–&gt; houdt de mast onder een kleine hoek hellend achterover</a:t>
            </a:r>
          </a:p>
          <a:p>
            <a:pPr lvl="1">
              <a:buClr>
                <a:srgbClr val="002060"/>
              </a:buClr>
              <a:defRPr/>
            </a:pPr>
            <a:r>
              <a:rPr lang="nl-NL" altLang="nl-NL" sz="1800" dirty="0"/>
              <a:t>Hef niet te hoog maar laag met voldoende tussenruimte tot de vloer</a:t>
            </a:r>
          </a:p>
          <a:p>
            <a:pPr lvl="1">
              <a:buClr>
                <a:srgbClr val="9D2222"/>
              </a:buClr>
              <a:defRPr/>
            </a:pPr>
            <a:endParaRPr lang="nl-NL" altLang="nl-NL" dirty="0"/>
          </a:p>
          <a:p>
            <a:pPr lvl="1">
              <a:defRPr/>
            </a:pPr>
            <a:endParaRPr lang="nl-NL" altLang="nl-NL" sz="2400" dirty="0">
              <a:latin typeface="Arial" pitchFamily="34" charset="0"/>
            </a:endParaRPr>
          </a:p>
          <a:p>
            <a:pPr marL="457200" lvl="1" indent="0">
              <a:buNone/>
              <a:defRPr/>
            </a:pPr>
            <a:endParaRPr lang="nl-NL" altLang="nl-NL" sz="2400" dirty="0">
              <a:latin typeface="Arial" pitchFamily="34" charset="0"/>
            </a:endParaRPr>
          </a:p>
          <a:p>
            <a:pPr marL="342900" indent="-342900">
              <a:buClr>
                <a:srgbClr val="002060"/>
              </a:buClr>
              <a:buFont typeface="Arial" panose="020B0604020202020204" pitchFamily="34" charset="0"/>
              <a:buChar char="•"/>
            </a:pPr>
            <a:endParaRPr lang="nl-NL" dirty="0"/>
          </a:p>
        </p:txBody>
      </p:sp>
      <p:sp>
        <p:nvSpPr>
          <p:cNvPr id="3" name="Titel 2"/>
          <p:cNvSpPr>
            <a:spLocks noGrp="1"/>
          </p:cNvSpPr>
          <p:nvPr>
            <p:ph type="title"/>
          </p:nvPr>
        </p:nvSpPr>
        <p:spPr/>
        <p:txBody>
          <a:bodyPr/>
          <a:lstStyle/>
          <a:p>
            <a:r>
              <a:rPr lang="nl-NL" dirty="0"/>
              <a:t>Transporteren met een heftruck</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11</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grpSp>
        <p:nvGrpSpPr>
          <p:cNvPr id="6" name="Groep 14"/>
          <p:cNvGrpSpPr>
            <a:grpSpLocks/>
          </p:cNvGrpSpPr>
          <p:nvPr/>
        </p:nvGrpSpPr>
        <p:grpSpPr bwMode="auto">
          <a:xfrm>
            <a:off x="899592" y="4400092"/>
            <a:ext cx="2160240" cy="1853090"/>
            <a:chOff x="3635896" y="4293765"/>
            <a:chExt cx="1854200" cy="1916589"/>
          </a:xfrm>
        </p:grpSpPr>
        <p:grpSp>
          <p:nvGrpSpPr>
            <p:cNvPr id="7" name="Groep 5"/>
            <p:cNvGrpSpPr>
              <a:grpSpLocks/>
            </p:cNvGrpSpPr>
            <p:nvPr/>
          </p:nvGrpSpPr>
          <p:grpSpPr bwMode="auto">
            <a:xfrm>
              <a:off x="3635896" y="4293765"/>
              <a:ext cx="1854200" cy="1916589"/>
              <a:chOff x="3635896" y="4293765"/>
              <a:chExt cx="1854200" cy="1916589"/>
            </a:xfrm>
          </p:grpSpPr>
          <p:pic>
            <p:nvPicPr>
              <p:cNvPr id="9" name="Picture 6" descr="O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8083" y="5748695"/>
                <a:ext cx="452756" cy="46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ep 3"/>
              <p:cNvGrpSpPr>
                <a:grpSpLocks/>
              </p:cNvGrpSpPr>
              <p:nvPr/>
            </p:nvGrpSpPr>
            <p:grpSpPr bwMode="auto">
              <a:xfrm>
                <a:off x="3635896" y="4293765"/>
                <a:ext cx="1854200" cy="1446213"/>
                <a:chOff x="3635896" y="3789040"/>
                <a:chExt cx="1854200" cy="1446213"/>
              </a:xfrm>
            </p:grpSpPr>
            <p:grpSp>
              <p:nvGrpSpPr>
                <p:cNvPr id="12" name="Groep 2"/>
                <p:cNvGrpSpPr>
                  <a:grpSpLocks/>
                </p:cNvGrpSpPr>
                <p:nvPr/>
              </p:nvGrpSpPr>
              <p:grpSpPr bwMode="auto">
                <a:xfrm>
                  <a:off x="3635896" y="3789040"/>
                  <a:ext cx="1854200" cy="1446213"/>
                  <a:chOff x="4916489" y="4142829"/>
                  <a:chExt cx="1854200" cy="1446213"/>
                </a:xfrm>
              </p:grpSpPr>
              <p:pic>
                <p:nvPicPr>
                  <p:cNvPr id="14" name="Picture 4"/>
                  <p:cNvPicPr>
                    <a:picLocks noChangeAspect="1" noChangeArrowheads="1"/>
                  </p:cNvPicPr>
                  <p:nvPr/>
                </p:nvPicPr>
                <p:blipFill>
                  <a:blip r:embed="rId4">
                    <a:extLst>
                      <a:ext uri="{28A0092B-C50C-407E-A947-70E740481C1C}">
                        <a14:useLocalDpi xmlns:a14="http://schemas.microsoft.com/office/drawing/2010/main" val="0"/>
                      </a:ext>
                    </a:extLst>
                  </a:blip>
                  <a:srcRect t="47491" r="81781" b="35355"/>
                  <a:stretch>
                    <a:fillRect/>
                  </a:stretch>
                </p:blipFill>
                <p:spPr bwMode="auto">
                  <a:xfrm>
                    <a:off x="5259389" y="4142829"/>
                    <a:ext cx="15113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6489" y="4979441"/>
                    <a:ext cx="34290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16" name="Rechthoek 1"/>
                  <p:cNvSpPr>
                    <a:spLocks noChangeArrowheads="1"/>
                  </p:cNvSpPr>
                  <p:nvPr/>
                </p:nvSpPr>
                <p:spPr bwMode="auto">
                  <a:xfrm>
                    <a:off x="5259389" y="4979442"/>
                    <a:ext cx="248715"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grpSp>
            <p:pic>
              <p:nvPicPr>
                <p:cNvPr id="13"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3933056"/>
                  <a:ext cx="685800"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sp>
            <p:nvSpPr>
              <p:cNvPr id="11" name="Rechthoek 4"/>
              <p:cNvSpPr>
                <a:spLocks noChangeArrowheads="1"/>
              </p:cNvSpPr>
              <p:nvPr/>
            </p:nvSpPr>
            <p:spPr bwMode="auto">
              <a:xfrm>
                <a:off x="3653036" y="4990305"/>
                <a:ext cx="342900" cy="7429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grpSp>
        <p:sp>
          <p:nvSpPr>
            <p:cNvPr id="8" name="Rechthoek 13"/>
            <p:cNvSpPr>
              <a:spLocks noChangeArrowheads="1"/>
            </p:cNvSpPr>
            <p:nvPr/>
          </p:nvSpPr>
          <p:spPr bwMode="auto">
            <a:xfrm>
              <a:off x="4668075" y="4437781"/>
              <a:ext cx="114237" cy="143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grpSp>
      <p:grpSp>
        <p:nvGrpSpPr>
          <p:cNvPr id="17" name="Groep 6"/>
          <p:cNvGrpSpPr>
            <a:grpSpLocks/>
          </p:cNvGrpSpPr>
          <p:nvPr/>
        </p:nvGrpSpPr>
        <p:grpSpPr bwMode="auto">
          <a:xfrm>
            <a:off x="5148064" y="4400090"/>
            <a:ext cx="1528820" cy="1853091"/>
            <a:chOff x="5852046" y="4293765"/>
            <a:chExt cx="1511300" cy="1896201"/>
          </a:xfrm>
        </p:grpSpPr>
        <p:pic>
          <p:nvPicPr>
            <p:cNvPr id="18" name="Picture 5"/>
            <p:cNvPicPr>
              <a:picLocks noChangeAspect="1" noChangeArrowheads="1"/>
            </p:cNvPicPr>
            <p:nvPr/>
          </p:nvPicPr>
          <p:blipFill>
            <a:blip r:embed="rId4">
              <a:extLst>
                <a:ext uri="{28A0092B-C50C-407E-A947-70E740481C1C}">
                  <a14:useLocalDpi xmlns:a14="http://schemas.microsoft.com/office/drawing/2010/main" val="0"/>
                </a:ext>
              </a:extLst>
            </a:blip>
            <a:srcRect l="65164" t="50130" r="16551" b="32716"/>
            <a:stretch>
              <a:fillRect/>
            </a:stretch>
          </p:blipFill>
          <p:spPr bwMode="auto">
            <a:xfrm>
              <a:off x="5852046" y="4293765"/>
              <a:ext cx="1511300"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7" descr="NOK"/>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99746" y="5722994"/>
              <a:ext cx="456652" cy="466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02868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lvl="1">
              <a:buClr>
                <a:srgbClr val="002060"/>
              </a:buClr>
              <a:defRPr/>
            </a:pPr>
            <a:r>
              <a:rPr lang="nl-NL" altLang="nl-NL" dirty="0"/>
              <a:t>Voorkom slepen of botsen</a:t>
            </a:r>
          </a:p>
          <a:p>
            <a:pPr lvl="1">
              <a:buClr>
                <a:srgbClr val="002060"/>
              </a:buClr>
              <a:defRPr/>
            </a:pPr>
            <a:r>
              <a:rPr lang="nl-NL" altLang="nl-NL" dirty="0"/>
              <a:t>Voorkom beschadigingen aan scherpe randen</a:t>
            </a:r>
          </a:p>
          <a:p>
            <a:pPr lvl="1">
              <a:buClr>
                <a:srgbClr val="002060"/>
              </a:buClr>
              <a:defRPr/>
            </a:pPr>
            <a:r>
              <a:rPr lang="nl-NL" altLang="nl-NL" dirty="0"/>
              <a:t>Vermijd abrupte bewegingen</a:t>
            </a:r>
          </a:p>
          <a:p>
            <a:pPr lvl="1">
              <a:buClr>
                <a:srgbClr val="002060"/>
              </a:buClr>
              <a:defRPr/>
            </a:pPr>
            <a:r>
              <a:rPr lang="nl-NL" altLang="nl-NL" dirty="0"/>
              <a:t>Blijf buiten het bereik van personen</a:t>
            </a:r>
          </a:p>
          <a:p>
            <a:endParaRPr lang="nl-NL" dirty="0"/>
          </a:p>
        </p:txBody>
      </p:sp>
      <p:sp>
        <p:nvSpPr>
          <p:cNvPr id="3" name="Titel 2"/>
          <p:cNvSpPr>
            <a:spLocks noGrp="1"/>
          </p:cNvSpPr>
          <p:nvPr>
            <p:ph type="title"/>
          </p:nvPr>
        </p:nvSpPr>
        <p:spPr/>
        <p:txBody>
          <a:bodyPr/>
          <a:lstStyle/>
          <a:p>
            <a:r>
              <a:rPr lang="nl-NL" dirty="0"/>
              <a:t>Regels bij het transport</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12</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grpSp>
        <p:nvGrpSpPr>
          <p:cNvPr id="7" name="Groep 22"/>
          <p:cNvGrpSpPr>
            <a:grpSpLocks/>
          </p:cNvGrpSpPr>
          <p:nvPr/>
        </p:nvGrpSpPr>
        <p:grpSpPr bwMode="auto">
          <a:xfrm>
            <a:off x="611562" y="3881007"/>
            <a:ext cx="2384148" cy="1987550"/>
            <a:chOff x="3533983" y="3789040"/>
            <a:chExt cx="1956113" cy="1446213"/>
          </a:xfrm>
        </p:grpSpPr>
        <p:grpSp>
          <p:nvGrpSpPr>
            <p:cNvPr id="9" name="Groep 23"/>
            <p:cNvGrpSpPr>
              <a:grpSpLocks/>
            </p:cNvGrpSpPr>
            <p:nvPr/>
          </p:nvGrpSpPr>
          <p:grpSpPr bwMode="auto">
            <a:xfrm>
              <a:off x="3533983" y="3789040"/>
              <a:ext cx="1956113" cy="1446213"/>
              <a:chOff x="4814576" y="4142829"/>
              <a:chExt cx="1956113" cy="1446213"/>
            </a:xfrm>
          </p:grpSpPr>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t="47491" r="81781" b="35355"/>
              <a:stretch>
                <a:fillRect/>
              </a:stretch>
            </p:blipFill>
            <p:spPr bwMode="auto">
              <a:xfrm>
                <a:off x="5259389" y="4142829"/>
                <a:ext cx="15113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4576" y="4979442"/>
                <a:ext cx="34290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13" name="Rechthoek 27"/>
              <p:cNvSpPr>
                <a:spLocks noChangeArrowheads="1"/>
              </p:cNvSpPr>
              <p:nvPr/>
            </p:nvSpPr>
            <p:spPr bwMode="auto">
              <a:xfrm>
                <a:off x="5259389" y="4979442"/>
                <a:ext cx="248715"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grpSp>
        <p:pic>
          <p:nvPicPr>
            <p:cNvPr id="1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1888" y="3861048"/>
              <a:ext cx="685800"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pic>
        <p:nvPicPr>
          <p:cNvPr id="14"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8800" y="3881007"/>
            <a:ext cx="2310715" cy="1858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15" name="Picture 5"/>
          <p:cNvPicPr>
            <a:picLocks noChangeAspect="1" noChangeArrowheads="1"/>
          </p:cNvPicPr>
          <p:nvPr/>
        </p:nvPicPr>
        <p:blipFill>
          <a:blip r:embed="rId3">
            <a:extLst>
              <a:ext uri="{28A0092B-C50C-407E-A947-70E740481C1C}">
                <a14:useLocalDpi xmlns:a14="http://schemas.microsoft.com/office/drawing/2010/main" val="0"/>
              </a:ext>
            </a:extLst>
          </a:blip>
          <a:srcRect l="65164" t="50130" r="16551" b="32716"/>
          <a:stretch>
            <a:fillRect/>
          </a:stretch>
        </p:blipFill>
        <p:spPr bwMode="auto">
          <a:xfrm>
            <a:off x="3183779" y="3881007"/>
            <a:ext cx="2016125"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8593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lvl="1">
              <a:buClr>
                <a:srgbClr val="002060"/>
              </a:buClr>
              <a:defRPr/>
            </a:pPr>
            <a:r>
              <a:rPr lang="nl-NL" altLang="nl-NL" dirty="0"/>
              <a:t>Zet ze rechtop en stabiel neer op een vlakke en stevige ondergrond</a:t>
            </a:r>
          </a:p>
          <a:p>
            <a:pPr lvl="1">
              <a:buClr>
                <a:srgbClr val="002060"/>
              </a:buClr>
              <a:defRPr/>
            </a:pPr>
            <a:r>
              <a:rPr lang="nl-NL" altLang="nl-NL" dirty="0">
                <a:solidFill>
                  <a:srgbClr val="FF0000"/>
                </a:solidFill>
              </a:rPr>
              <a:t>Zorg dat de ondergrond niet nat is of vervuild</a:t>
            </a:r>
          </a:p>
          <a:p>
            <a:pPr lvl="1">
              <a:buClr>
                <a:srgbClr val="002060"/>
              </a:buClr>
              <a:defRPr/>
            </a:pPr>
            <a:r>
              <a:rPr lang="nl-NL" altLang="nl-NL" dirty="0"/>
              <a:t>Bij stapelen: ga na of ze vormvast, uniform gevuld, en stapelbaar zijn</a:t>
            </a:r>
          </a:p>
          <a:p>
            <a:pPr lvl="1">
              <a:buClr>
                <a:srgbClr val="002060"/>
              </a:buClr>
              <a:defRPr/>
            </a:pPr>
            <a:r>
              <a:rPr lang="nl-NL" altLang="nl-NL" dirty="0"/>
              <a:t>Wees voorzichtig met het op elkaar stapelen: stapel niet te hoog!</a:t>
            </a:r>
          </a:p>
          <a:p>
            <a:pPr>
              <a:defRPr/>
            </a:pPr>
            <a:endParaRPr lang="nl-NL" altLang="nl-NL" dirty="0"/>
          </a:p>
          <a:p>
            <a:pPr>
              <a:defRPr/>
            </a:pPr>
            <a:endParaRPr lang="nl-NL" altLang="nl-NL" dirty="0"/>
          </a:p>
          <a:p>
            <a:pPr>
              <a:defRPr/>
            </a:pPr>
            <a:endParaRPr lang="nl-NL" altLang="nl-NL" dirty="0"/>
          </a:p>
          <a:p>
            <a:pPr>
              <a:defRPr/>
            </a:pPr>
            <a:endParaRPr lang="nl-NL" altLang="nl-NL" dirty="0"/>
          </a:p>
          <a:p>
            <a:pPr>
              <a:defRPr/>
            </a:pPr>
            <a:endParaRPr lang="nl-NL" altLang="nl-NL" dirty="0"/>
          </a:p>
          <a:p>
            <a:endParaRPr lang="nl-NL" dirty="0"/>
          </a:p>
        </p:txBody>
      </p:sp>
      <p:sp>
        <p:nvSpPr>
          <p:cNvPr id="3" name="Titel 2"/>
          <p:cNvSpPr>
            <a:spLocks noGrp="1"/>
          </p:cNvSpPr>
          <p:nvPr>
            <p:ph type="title"/>
          </p:nvPr>
        </p:nvSpPr>
        <p:spPr/>
        <p:txBody>
          <a:bodyPr/>
          <a:lstStyle/>
          <a:p>
            <a:r>
              <a:rPr lang="nl-NL" dirty="0"/>
              <a:t>Regels bij het neerzetten en stapelen</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13</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9" descr="O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736" y="5438627"/>
            <a:ext cx="552896" cy="562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NO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885" y="5434313"/>
            <a:ext cx="570334" cy="58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p:cNvPicPr>
            <a:picLocks noChangeAspect="1" noChangeArrowheads="1"/>
          </p:cNvPicPr>
          <p:nvPr/>
        </p:nvPicPr>
        <p:blipFill>
          <a:blip r:embed="rId5">
            <a:extLst>
              <a:ext uri="{28A0092B-C50C-407E-A947-70E740481C1C}">
                <a14:useLocalDpi xmlns:a14="http://schemas.microsoft.com/office/drawing/2010/main" val="0"/>
              </a:ext>
            </a:extLst>
          </a:blip>
          <a:srcRect l="70378" t="85304" r="3519"/>
          <a:stretch>
            <a:fillRect/>
          </a:stretch>
        </p:blipFill>
        <p:spPr bwMode="auto">
          <a:xfrm>
            <a:off x="4095140" y="3494291"/>
            <a:ext cx="2663825"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noChangeArrowheads="1"/>
          </p:cNvPicPr>
          <p:nvPr/>
        </p:nvPicPr>
        <p:blipFill>
          <a:blip r:embed="rId5">
            <a:extLst>
              <a:ext uri="{28A0092B-C50C-407E-A947-70E740481C1C}">
                <a14:useLocalDpi xmlns:a14="http://schemas.microsoft.com/office/drawing/2010/main" val="0"/>
              </a:ext>
            </a:extLst>
          </a:blip>
          <a:srcRect t="82216" r="81781"/>
          <a:stretch>
            <a:fillRect/>
          </a:stretch>
        </p:blipFill>
        <p:spPr bwMode="auto">
          <a:xfrm>
            <a:off x="1539528" y="3494291"/>
            <a:ext cx="1865312"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3773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buFont typeface="Arial" panose="020B0604020202020204" pitchFamily="34" charset="0"/>
              <a:buChar char="•"/>
              <a:defRPr/>
            </a:pPr>
            <a:r>
              <a:rPr lang="nl-NL" altLang="nl-NL" dirty="0"/>
              <a:t>In een vorstvrije, schone, droge en goed geventileerde ruimte</a:t>
            </a:r>
          </a:p>
          <a:p>
            <a:pPr marL="342900" indent="-342900">
              <a:buFont typeface="Arial" panose="020B0604020202020204" pitchFamily="34" charset="0"/>
              <a:buChar char="•"/>
              <a:defRPr/>
            </a:pPr>
            <a:r>
              <a:rPr lang="nl-NL" altLang="nl-NL" dirty="0"/>
              <a:t>Afgeschermd van warmtebronnen, regen en zon (</a:t>
            </a:r>
            <a:r>
              <a:rPr lang="nl-NL" altLang="nl-NL" dirty="0" err="1"/>
              <a:t>UV-straling</a:t>
            </a:r>
            <a:r>
              <a:rPr lang="nl-NL" altLang="nl-NL" dirty="0"/>
              <a:t>)</a:t>
            </a:r>
          </a:p>
          <a:p>
            <a:pPr marL="342900" indent="-342900">
              <a:buFont typeface="Arial" panose="020B0604020202020204" pitchFamily="34" charset="0"/>
              <a:buChar char="•"/>
              <a:defRPr/>
            </a:pPr>
            <a:r>
              <a:rPr lang="nl-NL" altLang="nl-NL" dirty="0"/>
              <a:t>Natte Big Bags alleen aan de lucht drogen!</a:t>
            </a:r>
          </a:p>
          <a:p>
            <a:pPr marL="342900" indent="-342900">
              <a:buFont typeface="Arial" panose="020B0604020202020204" pitchFamily="34" charset="0"/>
              <a:buChar char="•"/>
              <a:defRPr/>
            </a:pPr>
            <a:r>
              <a:rPr lang="nl-NL" altLang="nl-NL" dirty="0"/>
              <a:t>Bij reiniging geen chemicaliën gebruiken!</a:t>
            </a:r>
          </a:p>
          <a:p>
            <a:pPr marL="342900" indent="-342900">
              <a:buFont typeface="Arial" panose="020B0604020202020204" pitchFamily="34" charset="0"/>
              <a:buChar char="•"/>
              <a:defRPr/>
            </a:pPr>
            <a:endParaRPr lang="nl-NL" altLang="nl-NL" kern="0" dirty="0"/>
          </a:p>
          <a:p>
            <a:pPr marL="342900" indent="-342900">
              <a:buFont typeface="Arial" panose="020B0604020202020204" pitchFamily="34" charset="0"/>
              <a:buChar char="•"/>
              <a:defRPr/>
            </a:pPr>
            <a:endParaRPr lang="nl-NL" altLang="nl-NL" kern="0" dirty="0"/>
          </a:p>
          <a:p>
            <a:pPr marL="342900" indent="-342900">
              <a:buFont typeface="Arial" panose="020B0604020202020204" pitchFamily="34" charset="0"/>
              <a:buChar char="•"/>
              <a:defRPr/>
            </a:pPr>
            <a:endParaRPr lang="nl-NL" altLang="nl-NL" kern="0" dirty="0"/>
          </a:p>
          <a:p>
            <a:r>
              <a:rPr lang="nl-NL" dirty="0"/>
              <a:t> </a:t>
            </a:r>
          </a:p>
        </p:txBody>
      </p:sp>
      <p:sp>
        <p:nvSpPr>
          <p:cNvPr id="3" name="Titel 2"/>
          <p:cNvSpPr>
            <a:spLocks noGrp="1"/>
          </p:cNvSpPr>
          <p:nvPr>
            <p:ph type="title"/>
          </p:nvPr>
        </p:nvSpPr>
        <p:spPr/>
        <p:txBody>
          <a:bodyPr/>
          <a:lstStyle/>
          <a:p>
            <a:r>
              <a:rPr lang="nl-NL" dirty="0"/>
              <a:t>Opslag en onderhoud</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14</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l="18246" t="81345" r="64839"/>
          <a:stretch>
            <a:fillRect/>
          </a:stretch>
        </p:blipFill>
        <p:spPr bwMode="auto">
          <a:xfrm>
            <a:off x="3851920" y="3884842"/>
            <a:ext cx="1652856" cy="1798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62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buFont typeface="Arial" panose="020B0604020202020204" pitchFamily="34" charset="0"/>
              <a:buChar char="•"/>
            </a:pPr>
            <a:r>
              <a:rPr lang="nl-NL" altLang="nl-NL" dirty="0"/>
              <a:t>Gebruiksfactor van </a:t>
            </a:r>
            <a:r>
              <a:rPr lang="nl-NL" altLang="nl-NL" b="1" dirty="0">
                <a:solidFill>
                  <a:srgbClr val="FF0000"/>
                </a:solidFill>
              </a:rPr>
              <a:t>6:1 of hoger</a:t>
            </a:r>
            <a:r>
              <a:rPr lang="nl-NL" altLang="nl-NL" dirty="0"/>
              <a:t>.</a:t>
            </a:r>
          </a:p>
          <a:p>
            <a:pPr marL="342900" indent="-342900">
              <a:buFont typeface="Arial" panose="020B0604020202020204" pitchFamily="34" charset="0"/>
              <a:buChar char="•"/>
            </a:pPr>
            <a:r>
              <a:rPr lang="nl-NL" altLang="nl-NL" dirty="0"/>
              <a:t>Eisen als voor het eerste gebruik.</a:t>
            </a:r>
          </a:p>
          <a:p>
            <a:pPr marL="342900" indent="-342900">
              <a:buFont typeface="Arial" panose="020B0604020202020204" pitchFamily="34" charset="0"/>
              <a:buChar char="•"/>
            </a:pPr>
            <a:r>
              <a:rPr lang="nl-NL" altLang="nl-NL" dirty="0"/>
              <a:t>Levensduur is afhankelijk van gebruik en opslagomstandigheden.</a:t>
            </a:r>
          </a:p>
          <a:p>
            <a:pPr marL="342900" indent="-342900">
              <a:buFont typeface="Arial" panose="020B0604020202020204" pitchFamily="34" charset="0"/>
              <a:buChar char="•"/>
            </a:pPr>
            <a:r>
              <a:rPr lang="nl-NL" altLang="nl-NL" dirty="0"/>
              <a:t>Wanneer kwaliteit en voorafgaand gebruik en opslagomstandigheden niet bekend zijn </a:t>
            </a:r>
            <a:r>
              <a:rPr lang="nl-NL" altLang="nl-NL" b="1" dirty="0">
                <a:solidFill>
                  <a:srgbClr val="FF0000"/>
                </a:solidFill>
              </a:rPr>
              <a:t>=&gt; niet hergebruiken</a:t>
            </a:r>
            <a:r>
              <a:rPr lang="nl-NL" altLang="nl-NL" dirty="0"/>
              <a:t>.</a:t>
            </a:r>
          </a:p>
          <a:p>
            <a:endParaRPr lang="nl-NL" altLang="nl-NL" dirty="0"/>
          </a:p>
          <a:p>
            <a:endParaRPr lang="nl-NL" dirty="0"/>
          </a:p>
        </p:txBody>
      </p:sp>
      <p:sp>
        <p:nvSpPr>
          <p:cNvPr id="3" name="Titel 2"/>
          <p:cNvSpPr>
            <a:spLocks noGrp="1"/>
          </p:cNvSpPr>
          <p:nvPr>
            <p:ph type="title"/>
          </p:nvPr>
        </p:nvSpPr>
        <p:spPr/>
        <p:txBody>
          <a:bodyPr/>
          <a:lstStyle/>
          <a:p>
            <a:r>
              <a:rPr lang="nl-NL" dirty="0"/>
              <a:t>Hergebruik</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15</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spTree>
    <p:extLst>
      <p:ext uri="{BB962C8B-B14F-4D97-AF65-F5344CB8AC3E}">
        <p14:creationId xmlns:p14="http://schemas.microsoft.com/office/powerpoint/2010/main" val="50755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buFont typeface="Arial" panose="020B0604020202020204" pitchFamily="34" charset="0"/>
              <a:buChar char="•"/>
            </a:pPr>
            <a:r>
              <a:rPr lang="nl-NL" altLang="nl-NL" dirty="0"/>
              <a:t>Polypropyleen: code 5 / recycledriehoek / PP.</a:t>
            </a:r>
          </a:p>
          <a:p>
            <a:pPr marL="342900" indent="-342900">
              <a:buFont typeface="Arial" panose="020B0604020202020204" pitchFamily="34" charset="0"/>
              <a:buChar char="•"/>
            </a:pPr>
            <a:r>
              <a:rPr lang="nl-NL" altLang="nl-NL" dirty="0"/>
              <a:t>Indien niet verontreinigd met gevaarlijke stoffen</a:t>
            </a:r>
          </a:p>
          <a:p>
            <a:endParaRPr lang="nl-NL" altLang="nl-NL" dirty="0"/>
          </a:p>
          <a:p>
            <a:endParaRPr lang="nl-NL" dirty="0"/>
          </a:p>
        </p:txBody>
      </p:sp>
      <p:sp>
        <p:nvSpPr>
          <p:cNvPr id="3" name="Titel 2"/>
          <p:cNvSpPr>
            <a:spLocks noGrp="1"/>
          </p:cNvSpPr>
          <p:nvPr>
            <p:ph type="title"/>
          </p:nvPr>
        </p:nvSpPr>
        <p:spPr/>
        <p:txBody>
          <a:bodyPr/>
          <a:lstStyle/>
          <a:p>
            <a:r>
              <a:rPr lang="nl-NL" dirty="0"/>
              <a:t>Recycling</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16</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9" descr="SPI resin identificatie code 5 poly propyle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3357563"/>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470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normAutofit/>
          </a:bodyPr>
          <a:lstStyle/>
          <a:p>
            <a:pPr algn="ctr"/>
            <a:endParaRPr lang="nl-NL" sz="2800" dirty="0"/>
          </a:p>
          <a:p>
            <a:pPr algn="ctr"/>
            <a:r>
              <a:rPr lang="nl-NL" sz="2800" b="1"/>
              <a:t>Vragen</a:t>
            </a:r>
            <a:r>
              <a:rPr lang="nl-NL" sz="2800" b="1" dirty="0"/>
              <a:t>?</a:t>
            </a:r>
          </a:p>
          <a:p>
            <a:pPr algn="ctr"/>
            <a:endParaRPr lang="nl-NL" sz="2800" dirty="0"/>
          </a:p>
          <a:p>
            <a:pPr algn="ctr"/>
            <a:endParaRPr lang="nl-NL" sz="2800" dirty="0"/>
          </a:p>
        </p:txBody>
      </p:sp>
      <p:sp>
        <p:nvSpPr>
          <p:cNvPr id="3" name="Titel 2"/>
          <p:cNvSpPr>
            <a:spLocks noGrp="1"/>
          </p:cNvSpPr>
          <p:nvPr>
            <p:ph type="title"/>
          </p:nvPr>
        </p:nvSpPr>
        <p:spPr/>
        <p:txBody>
          <a:bodyPr/>
          <a:lstStyle/>
          <a:p>
            <a:endParaRPr lang="nl-NL" dirty="0"/>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17</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3074" name="Picture 2" descr="http://www.cvanlieshout.nl/media/1364/bigb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83" y="1714488"/>
            <a:ext cx="2016224" cy="280769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cvanlieshout.nl/media/1364/bigb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514" y="3303853"/>
            <a:ext cx="2039273" cy="283979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www.cvanlieshout.nl/media/1364/bigb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879" y="1714488"/>
            <a:ext cx="2031929" cy="2829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r>
              <a:rPr lang="nl-NL" sz="2400" b="1" dirty="0">
                <a:solidFill>
                  <a:schemeClr val="accent1"/>
                </a:solidFill>
              </a:rPr>
              <a:t> </a:t>
            </a:r>
            <a:endParaRPr lang="nl-NL" dirty="0"/>
          </a:p>
          <a:p>
            <a:endParaRPr lang="nl-NL" dirty="0"/>
          </a:p>
        </p:txBody>
      </p:sp>
      <p:sp>
        <p:nvSpPr>
          <p:cNvPr id="3" name="Titel 2"/>
          <p:cNvSpPr>
            <a:spLocks noGrp="1"/>
          </p:cNvSpPr>
          <p:nvPr>
            <p:ph type="title"/>
          </p:nvPr>
        </p:nvSpPr>
        <p:spPr/>
        <p:txBody>
          <a:bodyPr/>
          <a:lstStyle/>
          <a:p>
            <a:r>
              <a:rPr lang="nl-NL" dirty="0"/>
              <a:t>Wat is een Big Bag?</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2</a:t>
            </a:fld>
            <a:endParaRPr lang="nl-NL" dirty="0"/>
          </a:p>
        </p:txBody>
      </p:sp>
      <p:sp>
        <p:nvSpPr>
          <p:cNvPr id="5" name="Tijdelijke aanduiding voor voettekst 4"/>
          <p:cNvSpPr>
            <a:spLocks noGrp="1"/>
          </p:cNvSpPr>
          <p:nvPr>
            <p:ph type="ftr" sz="quarter" idx="12"/>
          </p:nvPr>
        </p:nvSpPr>
        <p:spPr/>
        <p:txBody>
          <a:bodyPr/>
          <a:lstStyle/>
          <a:p>
            <a:r>
              <a:rPr lang="nl-NL" dirty="0"/>
              <a:t>Titel van de presentatie</a:t>
            </a:r>
          </a:p>
        </p:txBody>
      </p:sp>
      <p:sp>
        <p:nvSpPr>
          <p:cNvPr id="7" name="Rectangle 3"/>
          <p:cNvSpPr txBox="1">
            <a:spLocks noChangeArrowheads="1"/>
          </p:cNvSpPr>
          <p:nvPr/>
        </p:nvSpPr>
        <p:spPr>
          <a:xfrm>
            <a:off x="457200" y="1495412"/>
            <a:ext cx="5390083" cy="1310902"/>
          </a:xfrm>
          <a:prstGeom prst="rect">
            <a:avLst/>
          </a:prstGeom>
        </p:spPr>
        <p:txBody>
          <a:bodyPr/>
          <a:lstStyle>
            <a:lvl1pPr marL="0" indent="0" algn="l" defTabSz="914400" rtl="0" eaLnBrk="1" latinLnBrk="0" hangingPunct="1">
              <a:spcBef>
                <a:spcPct val="20000"/>
              </a:spcBef>
              <a:buFont typeface="Arial" pitchFamily="34" charset="0"/>
              <a:buNone/>
              <a:defRPr sz="2000" b="0" kern="1200">
                <a:solidFill>
                  <a:schemeClr val="tx1"/>
                </a:solidFill>
                <a:latin typeface="+mn-lt"/>
                <a:ea typeface="+mn-ea"/>
                <a:cs typeface="+mn-cs"/>
              </a:defRPr>
            </a:lvl1pPr>
            <a:lvl2pPr marL="18097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2pPr>
            <a:lvl3pPr marL="361950"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3pPr>
            <a:lvl4pPr marL="542925" indent="-180975"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4pPr>
            <a:lvl5pPr marL="712788" indent="-169863" algn="l" defTabSz="914400" rtl="0" eaLnBrk="1" latinLnBrk="0" hangingPunct="1">
              <a:spcBef>
                <a:spcPct val="20000"/>
              </a:spcBef>
              <a:buClr>
                <a:schemeClr val="accent1"/>
              </a:buClr>
              <a:buFont typeface="Arial" pitchFamily="34" charset="0"/>
              <a:buChar char="•"/>
              <a:defRPr sz="20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nl-NL" dirty="0"/>
              <a:t>Big Bag = </a:t>
            </a:r>
            <a:r>
              <a:rPr lang="en-GB" altLang="nl-NL" dirty="0" err="1"/>
              <a:t>flexibele</a:t>
            </a:r>
            <a:r>
              <a:rPr lang="nl-NL" altLang="nl-NL" dirty="0"/>
              <a:t> stortgoedhouder </a:t>
            </a:r>
            <a:br>
              <a:rPr lang="nl-NL" altLang="nl-NL" dirty="0"/>
            </a:br>
            <a:r>
              <a:rPr lang="nl-NL" altLang="nl-NL" dirty="0"/>
              <a:t>(FIBC: </a:t>
            </a:r>
            <a:r>
              <a:rPr lang="en-GB" altLang="nl-NL" dirty="0"/>
              <a:t>Flexible Intermediate Bulk Container</a:t>
            </a:r>
            <a:r>
              <a:rPr lang="nl-NL" altLang="nl-NL" dirty="0"/>
              <a:t>).</a:t>
            </a:r>
          </a:p>
          <a:p>
            <a:endParaRPr lang="nl-NL" altLang="nl-NL" dirty="0"/>
          </a:p>
        </p:txBody>
      </p:sp>
      <p:pic>
        <p:nvPicPr>
          <p:cNvPr id="1026" name="Picture 2" descr="http://www.cvanlieshout.nl/media/1364/bigb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090" y="2266276"/>
            <a:ext cx="2388121" cy="3325579"/>
          </a:xfrm>
          <a:prstGeom prst="rect">
            <a:avLst/>
          </a:prstGeom>
          <a:noFill/>
          <a:extLst>
            <a:ext uri="{909E8E84-426E-40DD-AFC4-6F175D3DCCD1}">
              <a14:hiddenFill xmlns:a14="http://schemas.microsoft.com/office/drawing/2010/main">
                <a:solidFill>
                  <a:srgbClr val="FFFFFF"/>
                </a:solidFill>
              </a14:hiddenFill>
            </a:ext>
          </a:extLst>
        </p:spPr>
      </p:pic>
      <p:sp>
        <p:nvSpPr>
          <p:cNvPr id="8" name="Rechthoek 7"/>
          <p:cNvSpPr/>
          <p:nvPr/>
        </p:nvSpPr>
        <p:spPr>
          <a:xfrm>
            <a:off x="1719066" y="5848239"/>
            <a:ext cx="5734472" cy="369332"/>
          </a:xfrm>
          <a:prstGeom prst="rect">
            <a:avLst/>
          </a:prstGeom>
        </p:spPr>
        <p:txBody>
          <a:bodyPr wrap="square">
            <a:spAutoFit/>
          </a:bodyPr>
          <a:lstStyle/>
          <a:p>
            <a:pPr>
              <a:defRPr/>
            </a:pPr>
            <a:r>
              <a:rPr lang="nl-NL" altLang="nl-NL" b="1" kern="0" dirty="0">
                <a:solidFill>
                  <a:srgbClr val="FF0000"/>
                </a:solidFill>
              </a:rPr>
              <a:t>De gebruiksaanwijzing moet meegeleverd zijn</a:t>
            </a:r>
            <a:endParaRPr lang="nl-NL" altLang="nl-NL" kern="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457200" y="4659427"/>
            <a:ext cx="8075240" cy="653000"/>
          </a:xfrm>
        </p:spPr>
        <p:txBody>
          <a:bodyPr>
            <a:normAutofit/>
          </a:bodyPr>
          <a:lstStyle/>
          <a:p>
            <a:r>
              <a:rPr lang="nl-NL" altLang="nl-NL" sz="1800" b="1" dirty="0">
                <a:solidFill>
                  <a:srgbClr val="FF0000"/>
                </a:solidFill>
              </a:rPr>
              <a:t>Deze zijn bedoeld voor het lossen door de leverancier op de werkplek: dus niet na lossen niet opnieuw hijsen! </a:t>
            </a:r>
          </a:p>
          <a:p>
            <a:endParaRPr lang="nl-NL" dirty="0"/>
          </a:p>
        </p:txBody>
      </p:sp>
      <p:sp>
        <p:nvSpPr>
          <p:cNvPr id="3" name="Titel 2"/>
          <p:cNvSpPr>
            <a:spLocks noGrp="1"/>
          </p:cNvSpPr>
          <p:nvPr>
            <p:ph type="title"/>
          </p:nvPr>
        </p:nvSpPr>
        <p:spPr/>
        <p:txBody>
          <a:bodyPr/>
          <a:lstStyle/>
          <a:p>
            <a:r>
              <a:rPr lang="nl-NL" dirty="0"/>
              <a:t>Inleiding</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3</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sp>
        <p:nvSpPr>
          <p:cNvPr id="6" name="Rechthoek 5"/>
          <p:cNvSpPr/>
          <p:nvPr/>
        </p:nvSpPr>
        <p:spPr>
          <a:xfrm>
            <a:off x="457200" y="1528480"/>
            <a:ext cx="8258204" cy="2585323"/>
          </a:xfrm>
          <a:prstGeom prst="rect">
            <a:avLst/>
          </a:prstGeom>
        </p:spPr>
        <p:txBody>
          <a:bodyPr wrap="square">
            <a:spAutoFit/>
          </a:bodyPr>
          <a:lstStyle/>
          <a:p>
            <a:pPr>
              <a:defRPr/>
            </a:pPr>
            <a:r>
              <a:rPr lang="nl-NL" altLang="nl-NL" dirty="0"/>
              <a:t>Gemaakt van kunststof vezels (PP): </a:t>
            </a:r>
          </a:p>
          <a:p>
            <a:pPr>
              <a:defRPr/>
            </a:pPr>
            <a:r>
              <a:rPr lang="nl-NL" altLang="nl-NL" b="1" i="1" dirty="0">
                <a:solidFill>
                  <a:srgbClr val="FF0000"/>
                </a:solidFill>
              </a:rPr>
              <a:t>Let op dat er dus geen hete producten in worden gedaan!</a:t>
            </a:r>
          </a:p>
          <a:p>
            <a:pPr>
              <a:lnSpc>
                <a:spcPct val="150000"/>
              </a:lnSpc>
              <a:defRPr/>
            </a:pPr>
            <a:endParaRPr lang="nl-NL" altLang="nl-NL" dirty="0"/>
          </a:p>
          <a:p>
            <a:pPr>
              <a:lnSpc>
                <a:spcPct val="150000"/>
              </a:lnSpc>
              <a:defRPr/>
            </a:pPr>
            <a:r>
              <a:rPr lang="nl-NL" altLang="nl-NL" dirty="0"/>
              <a:t>Drie klassen (NEN-EN-ISO 21898 ):af te lezen van het etiket:</a:t>
            </a:r>
          </a:p>
          <a:p>
            <a:pPr marL="627063" lvl="1">
              <a:defRPr/>
            </a:pPr>
            <a:r>
              <a:rPr lang="nl-NL" altLang="nl-NL" b="1" dirty="0"/>
              <a:t>heavy </a:t>
            </a:r>
            <a:r>
              <a:rPr lang="en-GB" altLang="nl-NL" b="1" dirty="0"/>
              <a:t>duty</a:t>
            </a:r>
            <a:r>
              <a:rPr lang="nl-NL" altLang="nl-NL" dirty="0"/>
              <a:t> (zwaar meermalig gebruik) aangegeven met SF= </a:t>
            </a:r>
            <a:r>
              <a:rPr lang="nl-NL" altLang="nl-NL" dirty="0" err="1"/>
              <a:t>safety</a:t>
            </a:r>
            <a:r>
              <a:rPr lang="nl-NL" altLang="nl-NL" dirty="0"/>
              <a:t> factor 8:1)</a:t>
            </a:r>
          </a:p>
          <a:p>
            <a:pPr marL="627063" lvl="1">
              <a:defRPr/>
            </a:pPr>
            <a:r>
              <a:rPr lang="nl-NL" altLang="nl-NL" b="1" dirty="0"/>
              <a:t>standard </a:t>
            </a:r>
            <a:r>
              <a:rPr lang="en-GB" altLang="nl-NL" b="1" dirty="0"/>
              <a:t>duty reusable</a:t>
            </a:r>
            <a:r>
              <a:rPr lang="en-GB" altLang="nl-NL" dirty="0"/>
              <a:t> </a:t>
            </a:r>
            <a:r>
              <a:rPr lang="nl-NL" altLang="nl-NL" dirty="0"/>
              <a:t>(normaal meermalig gebruik) met SF 6:1)</a:t>
            </a:r>
          </a:p>
          <a:p>
            <a:pPr marL="627063" lvl="1">
              <a:defRPr/>
            </a:pPr>
            <a:r>
              <a:rPr lang="nl-NL" altLang="nl-NL" b="1" dirty="0"/>
              <a:t>single-trip</a:t>
            </a:r>
            <a:r>
              <a:rPr lang="nl-NL" altLang="nl-NL" dirty="0"/>
              <a:t> (</a:t>
            </a:r>
            <a:r>
              <a:rPr lang="nl-NL" altLang="nl-NL" u="sng" dirty="0"/>
              <a:t>éénmali</a:t>
            </a:r>
            <a:r>
              <a:rPr lang="nl-NL" altLang="nl-NL" dirty="0"/>
              <a:t>g gebruik) aangegeven met SF 5:1</a:t>
            </a:r>
          </a:p>
        </p:txBody>
      </p:sp>
      <p:sp>
        <p:nvSpPr>
          <p:cNvPr id="7" name="PIJL-RECHTS 13"/>
          <p:cNvSpPr>
            <a:spLocks noChangeArrowheads="1"/>
          </p:cNvSpPr>
          <p:nvPr/>
        </p:nvSpPr>
        <p:spPr bwMode="auto">
          <a:xfrm rot="5400000">
            <a:off x="2543000" y="4319916"/>
            <a:ext cx="457200" cy="215900"/>
          </a:xfrm>
          <a:prstGeom prst="rightArrow">
            <a:avLst>
              <a:gd name="adj1" fmla="val 50000"/>
              <a:gd name="adj2" fmla="val 50029"/>
            </a:avLst>
          </a:prstGeom>
          <a:solidFill>
            <a:srgbClr val="FF0000"/>
          </a:solidFill>
          <a:ln w="9525" algn="ctr">
            <a:solidFill>
              <a:schemeClr val="tx1"/>
            </a:solidFill>
            <a:round/>
            <a:headEnd/>
            <a:tailEnd/>
          </a:ln>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sp>
        <p:nvSpPr>
          <p:cNvPr id="8" name="Ovaal 3"/>
          <p:cNvSpPr>
            <a:spLocks noChangeArrowheads="1"/>
          </p:cNvSpPr>
          <p:nvPr/>
        </p:nvSpPr>
        <p:spPr bwMode="auto">
          <a:xfrm>
            <a:off x="1079411" y="3692816"/>
            <a:ext cx="3384377" cy="503237"/>
          </a:xfrm>
          <a:prstGeom prst="ellipse">
            <a:avLst/>
          </a:prstGeom>
          <a:noFill/>
          <a:ln w="1905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rgbClr val="FF0000"/>
                </a:solidFill>
                <a:latin typeface="Times New Roman" panose="02020603050405020304" pitchFamily="18" charset="0"/>
              </a:defRPr>
            </a:lvl1pPr>
            <a:lvl2pPr marL="742950" indent="-285750">
              <a:defRPr sz="2400">
                <a:solidFill>
                  <a:srgbClr val="FF0000"/>
                </a:solidFill>
                <a:latin typeface="Times New Roman" panose="02020603050405020304" pitchFamily="18" charset="0"/>
              </a:defRPr>
            </a:lvl2pPr>
            <a:lvl3pPr marL="1143000" indent="-228600">
              <a:defRPr sz="2400">
                <a:solidFill>
                  <a:srgbClr val="FF0000"/>
                </a:solidFill>
                <a:latin typeface="Times New Roman" panose="02020603050405020304" pitchFamily="18" charset="0"/>
              </a:defRPr>
            </a:lvl3pPr>
            <a:lvl4pPr marL="1600200" indent="-228600">
              <a:defRPr sz="2400">
                <a:solidFill>
                  <a:srgbClr val="FF0000"/>
                </a:solidFill>
                <a:latin typeface="Times New Roman" panose="02020603050405020304" pitchFamily="18" charset="0"/>
              </a:defRPr>
            </a:lvl4pPr>
            <a:lvl5pPr marL="2057400" indent="-228600">
              <a:defRPr sz="2400">
                <a:solidFill>
                  <a:srgbClr val="FF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FF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FF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FF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FF0000"/>
                </a:solidFill>
                <a:latin typeface="Times New Roman" panose="02020603050405020304" pitchFamily="18" charset="0"/>
              </a:defRPr>
            </a:lvl9pPr>
          </a:lstStyle>
          <a:p>
            <a:pPr eaLnBrk="1" hangingPunct="1">
              <a:spcBef>
                <a:spcPct val="50000"/>
              </a:spcBef>
            </a:pPr>
            <a:endParaRPr lang="nl-NL" altLang="nl-NL"/>
          </a:p>
        </p:txBody>
      </p:sp>
    </p:spTree>
    <p:extLst>
      <p:ext uri="{BB962C8B-B14F-4D97-AF65-F5344CB8AC3E}">
        <p14:creationId xmlns:p14="http://schemas.microsoft.com/office/powerpoint/2010/main" val="277429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Draagvermogen</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4</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5" descr="perfectlab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3628" y="2492896"/>
            <a:ext cx="2242036" cy="323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al 1"/>
          <p:cNvSpPr>
            <a:spLocks noGrp="1" noChangeArrowheads="1"/>
          </p:cNvSpPr>
          <p:nvPr>
            <p:ph type="body" sz="quarter" idx="10"/>
          </p:nvPr>
        </p:nvSpPr>
        <p:spPr bwMode="auto">
          <a:xfrm>
            <a:off x="4562072" y="3077846"/>
            <a:ext cx="1231185" cy="338380"/>
          </a:xfrm>
          <a:prstGeom prst="ellipse">
            <a:avLst/>
          </a:prstGeom>
          <a:noFill/>
          <a:ln w="381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nl-NL" dirty="0"/>
          </a:p>
        </p:txBody>
      </p:sp>
      <p:sp>
        <p:nvSpPr>
          <p:cNvPr id="8" name="Rechthoek 7"/>
          <p:cNvSpPr/>
          <p:nvPr/>
        </p:nvSpPr>
        <p:spPr>
          <a:xfrm>
            <a:off x="461132" y="1603237"/>
            <a:ext cx="8327029" cy="923330"/>
          </a:xfrm>
          <a:prstGeom prst="rect">
            <a:avLst/>
          </a:prstGeom>
        </p:spPr>
        <p:txBody>
          <a:bodyPr wrap="square">
            <a:spAutoFit/>
          </a:bodyPr>
          <a:lstStyle/>
          <a:p>
            <a:pPr>
              <a:defRPr/>
            </a:pPr>
            <a:r>
              <a:rPr lang="nl-NL" altLang="nl-NL" dirty="0"/>
              <a:t>SWL: </a:t>
            </a:r>
            <a:r>
              <a:rPr lang="en-GB" altLang="nl-NL" dirty="0"/>
              <a:t>Safe Working Load</a:t>
            </a:r>
            <a:r>
              <a:rPr lang="nl-NL" altLang="nl-NL" dirty="0"/>
              <a:t>.</a:t>
            </a:r>
          </a:p>
          <a:p>
            <a:pPr marL="285750" indent="-285750">
              <a:buFont typeface="Arial" panose="020B0604020202020204" pitchFamily="34" charset="0"/>
              <a:buChar char="•"/>
              <a:defRPr/>
            </a:pPr>
            <a:r>
              <a:rPr lang="nl-NL" altLang="nl-NL" dirty="0"/>
              <a:t>Maximaal gewicht dat een Big Bag kan dragen staat op het label</a:t>
            </a:r>
          </a:p>
          <a:p>
            <a:pPr>
              <a:defRPr/>
            </a:pPr>
            <a:r>
              <a:rPr lang="nl-NL" altLang="nl-NL" dirty="0">
                <a:solidFill>
                  <a:srgbClr val="FF0000"/>
                </a:solidFill>
              </a:rPr>
              <a:t>		</a:t>
            </a:r>
            <a:endParaRPr lang="nl-NL" altLang="nl-NL" i="1" dirty="0">
              <a:solidFill>
                <a:srgbClr val="FF0000"/>
              </a:solidFill>
            </a:endParaRPr>
          </a:p>
        </p:txBody>
      </p:sp>
      <p:sp>
        <p:nvSpPr>
          <p:cNvPr id="9" name="PIJL-RECHTS 4"/>
          <p:cNvSpPr>
            <a:spLocks noChangeArrowheads="1"/>
          </p:cNvSpPr>
          <p:nvPr/>
        </p:nvSpPr>
        <p:spPr bwMode="auto">
          <a:xfrm>
            <a:off x="2529343" y="5993129"/>
            <a:ext cx="431800" cy="215900"/>
          </a:xfrm>
          <a:prstGeom prst="rightArrow">
            <a:avLst>
              <a:gd name="adj1" fmla="val 50000"/>
              <a:gd name="adj2" fmla="val 50000"/>
            </a:avLst>
          </a:prstGeom>
          <a:solidFill>
            <a:srgbClr val="FF0000"/>
          </a:solidFill>
          <a:ln w="9525" algn="ctr">
            <a:solidFill>
              <a:schemeClr val="tx1"/>
            </a:solidFill>
            <a:round/>
            <a:headEnd/>
            <a:tailEnd/>
          </a:ln>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sp>
        <p:nvSpPr>
          <p:cNvPr id="10" name="Rechthoek 9"/>
          <p:cNvSpPr/>
          <p:nvPr/>
        </p:nvSpPr>
        <p:spPr>
          <a:xfrm>
            <a:off x="2958035" y="5901906"/>
            <a:ext cx="3256533" cy="369332"/>
          </a:xfrm>
          <a:prstGeom prst="rect">
            <a:avLst/>
          </a:prstGeom>
        </p:spPr>
        <p:txBody>
          <a:bodyPr wrap="none">
            <a:spAutoFit/>
          </a:bodyPr>
          <a:lstStyle/>
          <a:p>
            <a:pPr algn="ctr">
              <a:defRPr/>
            </a:pPr>
            <a:r>
              <a:rPr lang="nl-NL" altLang="nl-NL" i="1" dirty="0">
                <a:solidFill>
                  <a:srgbClr val="FF0000"/>
                </a:solidFill>
              </a:rPr>
              <a:t>Maximum nooit overschrijden!</a:t>
            </a:r>
          </a:p>
        </p:txBody>
      </p:sp>
    </p:spTree>
    <p:extLst>
      <p:ext uri="{BB962C8B-B14F-4D97-AF65-F5344CB8AC3E}">
        <p14:creationId xmlns:p14="http://schemas.microsoft.com/office/powerpoint/2010/main" val="2328651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457200" y="1556792"/>
            <a:ext cx="8327667" cy="4805928"/>
          </a:xfrm>
        </p:spPr>
        <p:txBody>
          <a:bodyPr>
            <a:normAutofit lnSpcReduction="10000"/>
          </a:bodyPr>
          <a:lstStyle/>
          <a:p>
            <a:pPr>
              <a:defRPr/>
            </a:pPr>
            <a:r>
              <a:rPr lang="nl-NL" altLang="nl-NL" sz="1800" b="1" dirty="0"/>
              <a:t>SF</a:t>
            </a:r>
            <a:r>
              <a:rPr lang="nl-NL" altLang="nl-NL" sz="1800" dirty="0"/>
              <a:t>: </a:t>
            </a:r>
            <a:r>
              <a:rPr lang="nl-NL" altLang="nl-NL" sz="1800" b="1" dirty="0"/>
              <a:t>Safety Factor</a:t>
            </a:r>
            <a:endParaRPr lang="nl-NL" altLang="nl-NL" sz="1800" dirty="0"/>
          </a:p>
          <a:p>
            <a:pPr marL="285750" indent="-285750">
              <a:lnSpc>
                <a:spcPct val="150000"/>
              </a:lnSpc>
              <a:buFont typeface="Arial" panose="020B0604020202020204" pitchFamily="34" charset="0"/>
              <a:buChar char="•"/>
              <a:defRPr/>
            </a:pPr>
            <a:r>
              <a:rPr lang="nl-NL" altLang="nl-NL" sz="1800" dirty="0"/>
              <a:t>Veiligheidsmarge</a:t>
            </a:r>
          </a:p>
          <a:p>
            <a:pPr marL="285750" indent="-285750">
              <a:lnSpc>
                <a:spcPct val="150000"/>
              </a:lnSpc>
              <a:buFont typeface="Arial" panose="020B0604020202020204" pitchFamily="34" charset="0"/>
              <a:buChar char="•"/>
              <a:defRPr/>
            </a:pPr>
            <a:r>
              <a:rPr lang="nl-NL" altLang="nl-NL" sz="1800" dirty="0"/>
              <a:t>Omdat bij het gebruik/ hijsen de dynamische belasting groter is dan het  gewicht</a:t>
            </a:r>
          </a:p>
          <a:p>
            <a:pPr>
              <a:lnSpc>
                <a:spcPct val="150000"/>
              </a:lnSpc>
              <a:defRPr/>
            </a:pPr>
            <a:endParaRPr lang="nl-NL" altLang="nl-NL" sz="1800" dirty="0"/>
          </a:p>
          <a:p>
            <a:pPr>
              <a:defRPr/>
            </a:pPr>
            <a:endParaRPr lang="nl-NL" altLang="nl-NL" sz="2400" dirty="0"/>
          </a:p>
          <a:p>
            <a:pPr>
              <a:defRPr/>
            </a:pPr>
            <a:endParaRPr lang="nl-NL" altLang="nl-NL" sz="2400" dirty="0"/>
          </a:p>
          <a:p>
            <a:pPr>
              <a:defRPr/>
            </a:pPr>
            <a:endParaRPr lang="nl-NL" altLang="nl-NL" sz="2400" dirty="0"/>
          </a:p>
          <a:p>
            <a:endParaRPr lang="nl-NL" altLang="nl-NL" sz="1800" dirty="0">
              <a:solidFill>
                <a:srgbClr val="FF0000"/>
              </a:solidFill>
            </a:endParaRPr>
          </a:p>
          <a:p>
            <a:endParaRPr lang="nl-NL" altLang="nl-NL" sz="1800" dirty="0">
              <a:solidFill>
                <a:srgbClr val="FF0000"/>
              </a:solidFill>
            </a:endParaRPr>
          </a:p>
          <a:p>
            <a:endParaRPr lang="nl-NL" altLang="nl-NL" sz="1800" dirty="0">
              <a:solidFill>
                <a:srgbClr val="FF0000"/>
              </a:solidFill>
            </a:endParaRPr>
          </a:p>
          <a:p>
            <a:endParaRPr lang="nl-NL" altLang="nl-NL" sz="1800" dirty="0">
              <a:solidFill>
                <a:srgbClr val="FF0000"/>
              </a:solidFill>
            </a:endParaRPr>
          </a:p>
          <a:p>
            <a:r>
              <a:rPr lang="nl-NL" altLang="nl-NL" sz="1800" dirty="0">
                <a:solidFill>
                  <a:srgbClr val="FF0000"/>
                </a:solidFill>
              </a:rPr>
              <a:t>Dit is dus een voorbeeld big bag die je maar 1x mag gebruiken (single trip)</a:t>
            </a:r>
          </a:p>
          <a:p>
            <a:endParaRPr lang="nl-NL" sz="2400" b="1" dirty="0"/>
          </a:p>
        </p:txBody>
      </p:sp>
      <p:sp>
        <p:nvSpPr>
          <p:cNvPr id="3" name="Titel 2"/>
          <p:cNvSpPr>
            <a:spLocks noGrp="1"/>
          </p:cNvSpPr>
          <p:nvPr>
            <p:ph type="title"/>
          </p:nvPr>
        </p:nvSpPr>
        <p:spPr/>
        <p:txBody>
          <a:bodyPr/>
          <a:lstStyle/>
          <a:p>
            <a:r>
              <a:rPr lang="nl-NL" dirty="0"/>
              <a:t>Gebruiksfactor</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5</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5" descr="perfectlab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7764" y="2924942"/>
            <a:ext cx="199707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al 1"/>
          <p:cNvSpPr>
            <a:spLocks noChangeArrowheads="1"/>
          </p:cNvSpPr>
          <p:nvPr/>
        </p:nvSpPr>
        <p:spPr bwMode="auto">
          <a:xfrm>
            <a:off x="3619200" y="3429000"/>
            <a:ext cx="943703" cy="343893"/>
          </a:xfrm>
          <a:prstGeom prst="ellipse">
            <a:avLst/>
          </a:prstGeom>
          <a:noFill/>
          <a:ln w="381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sp>
        <p:nvSpPr>
          <p:cNvPr id="9" name="Ovaal 1"/>
          <p:cNvSpPr>
            <a:spLocks noChangeArrowheads="1"/>
          </p:cNvSpPr>
          <p:nvPr/>
        </p:nvSpPr>
        <p:spPr bwMode="auto">
          <a:xfrm>
            <a:off x="4788024" y="4192859"/>
            <a:ext cx="796815" cy="343893"/>
          </a:xfrm>
          <a:prstGeom prst="ellipse">
            <a:avLst/>
          </a:prstGeom>
          <a:noFill/>
          <a:ln w="381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nl-NL" altLang="nl-NL">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66254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normAutofit/>
          </a:bodyPr>
          <a:lstStyle/>
          <a:p>
            <a:pPr>
              <a:defRPr/>
            </a:pPr>
            <a:r>
              <a:rPr lang="nl-NL" altLang="nl-NL" sz="1900" b="1" dirty="0">
                <a:solidFill>
                  <a:srgbClr val="002060"/>
                </a:solidFill>
                <a:cs typeface="Times New Roman" pitchFamily="18" charset="0"/>
              </a:rPr>
              <a:t>Label (etiket) Big Bag</a:t>
            </a:r>
          </a:p>
          <a:p>
            <a:pPr>
              <a:defRPr/>
            </a:pPr>
            <a:endParaRPr lang="nl-NL" altLang="nl-NL" sz="1800" dirty="0">
              <a:solidFill>
                <a:srgbClr val="000000"/>
              </a:solidFill>
              <a:cs typeface="Times New Roman" pitchFamily="18" charset="0"/>
            </a:endParaRPr>
          </a:p>
          <a:p>
            <a:pPr>
              <a:defRPr/>
            </a:pPr>
            <a:r>
              <a:rPr lang="nl-NL" altLang="nl-NL" sz="1800" b="1" dirty="0">
                <a:solidFill>
                  <a:srgbClr val="FF0000"/>
                </a:solidFill>
                <a:cs typeface="Times New Roman" pitchFamily="18" charset="0"/>
              </a:rPr>
              <a:t>1) Fabrikant of leverancier</a:t>
            </a:r>
          </a:p>
          <a:p>
            <a:pPr>
              <a:defRPr/>
            </a:pPr>
            <a:r>
              <a:rPr lang="nl-NL" altLang="nl-NL" sz="1800" b="1" dirty="0">
                <a:solidFill>
                  <a:srgbClr val="FF0000"/>
                </a:solidFill>
                <a:cs typeface="Times New Roman" pitchFamily="18" charset="0"/>
              </a:rPr>
              <a:t>2) Maximale draagvermogen</a:t>
            </a:r>
          </a:p>
          <a:p>
            <a:pPr>
              <a:defRPr/>
            </a:pPr>
            <a:r>
              <a:rPr lang="nl-NL" altLang="nl-NL" sz="1800" b="1" dirty="0">
                <a:solidFill>
                  <a:srgbClr val="FF0000"/>
                </a:solidFill>
                <a:cs typeface="Times New Roman" pitchFamily="18" charset="0"/>
              </a:rPr>
              <a:t>3) Type aanduiding</a:t>
            </a:r>
          </a:p>
          <a:p>
            <a:pPr>
              <a:defRPr/>
            </a:pPr>
            <a:r>
              <a:rPr lang="nl-NL" altLang="nl-NL" sz="1800" b="1" dirty="0">
                <a:solidFill>
                  <a:srgbClr val="FF0000"/>
                </a:solidFill>
                <a:cs typeface="Times New Roman" pitchFamily="18" charset="0"/>
              </a:rPr>
              <a:t>4) Code recycling</a:t>
            </a:r>
          </a:p>
          <a:p>
            <a:pPr>
              <a:defRPr/>
            </a:pPr>
            <a:r>
              <a:rPr lang="nl-NL" altLang="nl-NL" sz="1800" b="1" dirty="0">
                <a:solidFill>
                  <a:srgbClr val="FF0000"/>
                </a:solidFill>
                <a:cs typeface="Times New Roman" pitchFamily="18" charset="0"/>
              </a:rPr>
              <a:t>5) Gebruiksfactor</a:t>
            </a:r>
          </a:p>
          <a:p>
            <a:pPr>
              <a:defRPr/>
            </a:pPr>
            <a:r>
              <a:rPr lang="nl-NL" altLang="nl-NL" sz="1800" b="1" dirty="0">
                <a:solidFill>
                  <a:srgbClr val="FF0000"/>
                </a:solidFill>
                <a:cs typeface="Times New Roman" pitchFamily="18" charset="0"/>
              </a:rPr>
              <a:t>6) Referentie norm</a:t>
            </a:r>
          </a:p>
          <a:p>
            <a:pPr>
              <a:defRPr/>
            </a:pPr>
            <a:r>
              <a:rPr lang="nl-NL" altLang="nl-NL" sz="1800" b="1" dirty="0">
                <a:solidFill>
                  <a:srgbClr val="FF0000"/>
                </a:solidFill>
                <a:cs typeface="Times New Roman" pitchFamily="18" charset="0"/>
              </a:rPr>
              <a:t>7) Klasse</a:t>
            </a:r>
          </a:p>
          <a:p>
            <a:pPr>
              <a:defRPr/>
            </a:pPr>
            <a:r>
              <a:rPr lang="nl-NL" altLang="nl-NL" sz="1800" b="1" dirty="0">
                <a:solidFill>
                  <a:srgbClr val="FF0000"/>
                </a:solidFill>
                <a:cs typeface="Times New Roman" pitchFamily="18" charset="0"/>
              </a:rPr>
              <a:t>8) Fabricage datum</a:t>
            </a:r>
          </a:p>
          <a:p>
            <a:pPr>
              <a:defRPr/>
            </a:pPr>
            <a:r>
              <a:rPr lang="nl-NL" altLang="nl-NL" sz="1800" b="1" dirty="0">
                <a:solidFill>
                  <a:srgbClr val="FF0000"/>
                </a:solidFill>
                <a:cs typeface="Times New Roman" pitchFamily="18" charset="0"/>
              </a:rPr>
              <a:t>9) Pictogrammen aanbevolen gebruik</a:t>
            </a:r>
          </a:p>
          <a:p>
            <a:pPr>
              <a:defRPr/>
            </a:pPr>
            <a:endParaRPr lang="nl-NL" altLang="nl-NL" sz="2400" b="1" dirty="0"/>
          </a:p>
          <a:p>
            <a:pPr>
              <a:defRPr/>
            </a:pPr>
            <a:endParaRPr lang="nl-NL" altLang="nl-NL" sz="3200" dirty="0"/>
          </a:p>
          <a:p>
            <a:pPr>
              <a:defRPr/>
            </a:pPr>
            <a:endParaRPr lang="nl-NL" altLang="nl-NL" sz="3200" dirty="0"/>
          </a:p>
          <a:p>
            <a:pPr algn="r">
              <a:defRPr/>
            </a:pPr>
            <a:endParaRPr lang="nl-NL" altLang="nl-NL" dirty="0"/>
          </a:p>
          <a:p>
            <a:endParaRPr lang="nl-NL" dirty="0"/>
          </a:p>
        </p:txBody>
      </p:sp>
      <p:sp>
        <p:nvSpPr>
          <p:cNvPr id="3" name="Titel 2"/>
          <p:cNvSpPr>
            <a:spLocks noGrp="1"/>
          </p:cNvSpPr>
          <p:nvPr>
            <p:ph type="title"/>
          </p:nvPr>
        </p:nvSpPr>
        <p:spPr/>
        <p:txBody>
          <a:bodyPr/>
          <a:lstStyle/>
          <a:p>
            <a:r>
              <a:rPr lang="nl-NL" dirty="0"/>
              <a:t>Identificatie</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6</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pic>
        <p:nvPicPr>
          <p:cNvPr id="6" name="Picture 5" descr="perfectlab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8800" y="1714488"/>
            <a:ext cx="2663651" cy="384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0"/>
          <p:cNvSpPr txBox="1">
            <a:spLocks noChangeAspect="1" noChangeArrowheads="1"/>
          </p:cNvSpPr>
          <p:nvPr/>
        </p:nvSpPr>
        <p:spPr bwMode="auto">
          <a:xfrm>
            <a:off x="5076056" y="1988840"/>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1</a:t>
            </a:r>
          </a:p>
        </p:txBody>
      </p:sp>
      <p:sp>
        <p:nvSpPr>
          <p:cNvPr id="8" name="Text Box 70"/>
          <p:cNvSpPr txBox="1">
            <a:spLocks noChangeAspect="1" noChangeArrowheads="1"/>
          </p:cNvSpPr>
          <p:nvPr/>
        </p:nvSpPr>
        <p:spPr bwMode="auto">
          <a:xfrm>
            <a:off x="5076055" y="2469794"/>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2</a:t>
            </a:r>
          </a:p>
        </p:txBody>
      </p:sp>
      <p:sp>
        <p:nvSpPr>
          <p:cNvPr id="9" name="Text Box 70"/>
          <p:cNvSpPr txBox="1">
            <a:spLocks noChangeAspect="1" noChangeArrowheads="1"/>
          </p:cNvSpPr>
          <p:nvPr/>
        </p:nvSpPr>
        <p:spPr bwMode="auto">
          <a:xfrm>
            <a:off x="5076054" y="5274332"/>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1</a:t>
            </a:r>
          </a:p>
        </p:txBody>
      </p:sp>
      <p:sp>
        <p:nvSpPr>
          <p:cNvPr id="10" name="Text Box 70"/>
          <p:cNvSpPr txBox="1">
            <a:spLocks noChangeAspect="1" noChangeArrowheads="1"/>
          </p:cNvSpPr>
          <p:nvPr/>
        </p:nvSpPr>
        <p:spPr bwMode="auto">
          <a:xfrm>
            <a:off x="5076054" y="3517547"/>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6</a:t>
            </a:r>
          </a:p>
        </p:txBody>
      </p:sp>
      <p:sp>
        <p:nvSpPr>
          <p:cNvPr id="11" name="Text Box 70"/>
          <p:cNvSpPr txBox="1">
            <a:spLocks noChangeAspect="1" noChangeArrowheads="1"/>
          </p:cNvSpPr>
          <p:nvPr/>
        </p:nvSpPr>
        <p:spPr bwMode="auto">
          <a:xfrm>
            <a:off x="8240461" y="1714488"/>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3</a:t>
            </a:r>
          </a:p>
        </p:txBody>
      </p:sp>
      <p:sp>
        <p:nvSpPr>
          <p:cNvPr id="12" name="Text Box 70"/>
          <p:cNvSpPr txBox="1">
            <a:spLocks noChangeAspect="1" noChangeArrowheads="1"/>
          </p:cNvSpPr>
          <p:nvPr/>
        </p:nvSpPr>
        <p:spPr bwMode="auto">
          <a:xfrm>
            <a:off x="8240460" y="2070882"/>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4</a:t>
            </a:r>
          </a:p>
        </p:txBody>
      </p:sp>
      <p:sp>
        <p:nvSpPr>
          <p:cNvPr id="13" name="Text Box 70"/>
          <p:cNvSpPr txBox="1">
            <a:spLocks noChangeAspect="1" noChangeArrowheads="1"/>
          </p:cNvSpPr>
          <p:nvPr/>
        </p:nvSpPr>
        <p:spPr bwMode="auto">
          <a:xfrm>
            <a:off x="8240460" y="2443247"/>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5</a:t>
            </a:r>
          </a:p>
        </p:txBody>
      </p:sp>
      <p:sp>
        <p:nvSpPr>
          <p:cNvPr id="14" name="Text Box 70"/>
          <p:cNvSpPr txBox="1">
            <a:spLocks noChangeAspect="1" noChangeArrowheads="1"/>
          </p:cNvSpPr>
          <p:nvPr/>
        </p:nvSpPr>
        <p:spPr bwMode="auto">
          <a:xfrm>
            <a:off x="8240459" y="2904322"/>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6</a:t>
            </a:r>
          </a:p>
        </p:txBody>
      </p:sp>
      <p:sp>
        <p:nvSpPr>
          <p:cNvPr id="15" name="Text Box 70"/>
          <p:cNvSpPr txBox="1">
            <a:spLocks noChangeAspect="1" noChangeArrowheads="1"/>
          </p:cNvSpPr>
          <p:nvPr/>
        </p:nvSpPr>
        <p:spPr bwMode="auto">
          <a:xfrm>
            <a:off x="8240459" y="3463125"/>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7</a:t>
            </a:r>
          </a:p>
        </p:txBody>
      </p:sp>
      <p:sp>
        <p:nvSpPr>
          <p:cNvPr id="16" name="Text Box 70"/>
          <p:cNvSpPr txBox="1">
            <a:spLocks noChangeAspect="1" noChangeArrowheads="1"/>
          </p:cNvSpPr>
          <p:nvPr/>
        </p:nvSpPr>
        <p:spPr bwMode="auto">
          <a:xfrm>
            <a:off x="8240458" y="3646443"/>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8</a:t>
            </a:r>
          </a:p>
        </p:txBody>
      </p:sp>
      <p:sp>
        <p:nvSpPr>
          <p:cNvPr id="17" name="Text Box 70"/>
          <p:cNvSpPr txBox="1">
            <a:spLocks noChangeAspect="1" noChangeArrowheads="1"/>
          </p:cNvSpPr>
          <p:nvPr/>
        </p:nvSpPr>
        <p:spPr bwMode="auto">
          <a:xfrm>
            <a:off x="8240458" y="4391684"/>
            <a:ext cx="287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D2222"/>
              </a:buClr>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ClrTx/>
              <a:buFontTx/>
              <a:buNone/>
            </a:pPr>
            <a:r>
              <a:rPr lang="nl-NL" altLang="nl-NL" sz="1200" b="1" dirty="0">
                <a:solidFill>
                  <a:srgbClr val="FF0000"/>
                </a:solidFill>
                <a:latin typeface="Times New Roman" panose="02020603050405020304" pitchFamily="18" charset="0"/>
              </a:rPr>
              <a:t>9</a:t>
            </a:r>
          </a:p>
        </p:txBody>
      </p:sp>
    </p:spTree>
    <p:extLst>
      <p:ext uri="{BB962C8B-B14F-4D97-AF65-F5344CB8AC3E}">
        <p14:creationId xmlns:p14="http://schemas.microsoft.com/office/powerpoint/2010/main" val="761865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buFont typeface="Arial" panose="020B0604020202020204" pitchFamily="34" charset="0"/>
              <a:buChar char="•"/>
            </a:pPr>
            <a:r>
              <a:rPr lang="nl-NL" altLang="nl-NL" dirty="0"/>
              <a:t>Beknellingsgevaar</a:t>
            </a:r>
          </a:p>
          <a:p>
            <a:pPr marL="342900" indent="-342900">
              <a:buFont typeface="Arial" panose="020B0604020202020204" pitchFamily="34" charset="0"/>
              <a:buChar char="•"/>
            </a:pPr>
            <a:r>
              <a:rPr lang="nl-NL" altLang="nl-NL" dirty="0"/>
              <a:t>Gehesen of geheven lasten kunnen vallen </a:t>
            </a:r>
          </a:p>
          <a:p>
            <a:pPr marL="342900" indent="-342900">
              <a:buFont typeface="Arial" panose="020B0604020202020204" pitchFamily="34" charset="0"/>
              <a:buChar char="•"/>
            </a:pPr>
            <a:r>
              <a:rPr lang="nl-NL" altLang="nl-NL" dirty="0"/>
              <a:t>Omvallen tijdens transport of na het afpikken</a:t>
            </a:r>
          </a:p>
          <a:p>
            <a:pPr marL="342900" indent="-342900">
              <a:buFont typeface="Arial" panose="020B0604020202020204" pitchFamily="34" charset="0"/>
              <a:buChar char="•"/>
            </a:pPr>
            <a:r>
              <a:rPr lang="nl-NL" altLang="nl-NL" dirty="0"/>
              <a:t>Stapels kunnen instorten</a:t>
            </a:r>
          </a:p>
          <a:p>
            <a:endParaRPr lang="nl-NL" dirty="0"/>
          </a:p>
        </p:txBody>
      </p:sp>
      <p:sp>
        <p:nvSpPr>
          <p:cNvPr id="3" name="Titel 2"/>
          <p:cNvSpPr>
            <a:spLocks noGrp="1"/>
          </p:cNvSpPr>
          <p:nvPr>
            <p:ph type="title"/>
          </p:nvPr>
        </p:nvSpPr>
        <p:spPr/>
        <p:txBody>
          <a:bodyPr/>
          <a:lstStyle/>
          <a:p>
            <a:r>
              <a:rPr lang="nl-NL" dirty="0"/>
              <a:t>Gevaren werken met Big Bags</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7</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spTree>
    <p:extLst>
      <p:ext uri="{BB962C8B-B14F-4D97-AF65-F5344CB8AC3E}">
        <p14:creationId xmlns:p14="http://schemas.microsoft.com/office/powerpoint/2010/main" val="1630025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pPr marL="342900" indent="-342900">
              <a:lnSpc>
                <a:spcPct val="150000"/>
              </a:lnSpc>
              <a:buFont typeface="Arial" panose="020B0604020202020204" pitchFamily="34" charset="0"/>
              <a:buChar char="•"/>
              <a:defRPr/>
            </a:pPr>
            <a:r>
              <a:rPr lang="nl-NL" altLang="nl-NL" dirty="0"/>
              <a:t>Lees het label</a:t>
            </a:r>
          </a:p>
          <a:p>
            <a:pPr marL="342900" indent="-342900">
              <a:lnSpc>
                <a:spcPct val="150000"/>
              </a:lnSpc>
              <a:buFont typeface="Arial" panose="020B0604020202020204" pitchFamily="34" charset="0"/>
              <a:buChar char="•"/>
              <a:defRPr/>
            </a:pPr>
            <a:r>
              <a:rPr lang="nl-NL" altLang="nl-NL" dirty="0"/>
              <a:t>Visuele controle voorafgaand aan het gebruik</a:t>
            </a:r>
          </a:p>
          <a:p>
            <a:pPr marL="342900" indent="-342900">
              <a:lnSpc>
                <a:spcPct val="150000"/>
              </a:lnSpc>
              <a:buFont typeface="Arial" panose="020B0604020202020204" pitchFamily="34" charset="0"/>
              <a:buChar char="•"/>
              <a:defRPr/>
            </a:pPr>
            <a:r>
              <a:rPr lang="nl-NL" altLang="nl-NL" dirty="0"/>
              <a:t>Afkeurcriteria in gebruiksaanwijzing zijn bepalend:</a:t>
            </a:r>
          </a:p>
          <a:p>
            <a:pPr lvl="2">
              <a:defRPr/>
            </a:pPr>
            <a:r>
              <a:rPr lang="nl-NL" altLang="nl-NL" i="1" dirty="0"/>
              <a:t>Geen verkleuring, verontreiniging, weer, gaten of losse stiksels</a:t>
            </a:r>
          </a:p>
          <a:p>
            <a:pPr lvl="2">
              <a:defRPr/>
            </a:pPr>
            <a:r>
              <a:rPr lang="nl-NL" altLang="nl-NL" i="1" dirty="0"/>
              <a:t>Geen beschadiging of slijtage (van de hijslussen, of slepen) </a:t>
            </a:r>
          </a:p>
          <a:p>
            <a:pPr marL="342900" indent="-342900">
              <a:lnSpc>
                <a:spcPct val="150000"/>
              </a:lnSpc>
              <a:buFont typeface="Arial" panose="020B0604020202020204" pitchFamily="34" charset="0"/>
              <a:buChar char="•"/>
              <a:defRPr/>
            </a:pPr>
            <a:r>
              <a:rPr lang="nl-NL" altLang="nl-NL" dirty="0"/>
              <a:t>Vernietig afgekeurde big </a:t>
            </a:r>
            <a:r>
              <a:rPr lang="nl-NL" altLang="nl-NL" dirty="0" err="1"/>
              <a:t>bags</a:t>
            </a:r>
            <a:endParaRPr lang="nl-NL" altLang="nl-NL" dirty="0"/>
          </a:p>
          <a:p>
            <a:pPr marL="342900" indent="-342900">
              <a:lnSpc>
                <a:spcPct val="150000"/>
              </a:lnSpc>
              <a:buFont typeface="Arial" panose="020B0604020202020204" pitchFamily="34" charset="0"/>
              <a:buChar char="•"/>
              <a:defRPr/>
            </a:pPr>
            <a:r>
              <a:rPr lang="nl-NL" altLang="nl-NL" dirty="0"/>
              <a:t>Reparaties alleen laten uitvoeren door de fabrikant</a:t>
            </a:r>
          </a:p>
          <a:p>
            <a:endParaRPr lang="nl-NL" dirty="0"/>
          </a:p>
        </p:txBody>
      </p:sp>
      <p:sp>
        <p:nvSpPr>
          <p:cNvPr id="3" name="Titel 2"/>
          <p:cNvSpPr>
            <a:spLocks noGrp="1"/>
          </p:cNvSpPr>
          <p:nvPr>
            <p:ph type="title"/>
          </p:nvPr>
        </p:nvSpPr>
        <p:spPr/>
        <p:txBody>
          <a:bodyPr/>
          <a:lstStyle/>
          <a:p>
            <a:r>
              <a:rPr lang="nl-NL" dirty="0"/>
              <a:t>Regels vóór het eerste gebruik</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8</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spTree>
    <p:extLst>
      <p:ext uri="{BB962C8B-B14F-4D97-AF65-F5344CB8AC3E}">
        <p14:creationId xmlns:p14="http://schemas.microsoft.com/office/powerpoint/2010/main" val="139729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457200" y="980728"/>
            <a:ext cx="8215313" cy="4429156"/>
          </a:xfrm>
        </p:spPr>
        <p:txBody>
          <a:bodyPr/>
          <a:lstStyle/>
          <a:p>
            <a:pPr marL="0" lvl="1" indent="0">
              <a:lnSpc>
                <a:spcPct val="150000"/>
              </a:lnSpc>
              <a:buClr>
                <a:srgbClr val="9D2222"/>
              </a:buClr>
              <a:buNone/>
              <a:defRPr/>
            </a:pPr>
            <a:endParaRPr lang="nl-NL" altLang="nl-NL" sz="2400" dirty="0">
              <a:solidFill>
                <a:srgbClr val="002060"/>
              </a:solidFill>
            </a:endParaRPr>
          </a:p>
          <a:p>
            <a:pPr marL="342900" indent="-342900">
              <a:buFont typeface="Arial" panose="020B0604020202020204" pitchFamily="34" charset="0"/>
              <a:buChar char="•"/>
            </a:pPr>
            <a:r>
              <a:rPr lang="nl-NL" altLang="nl-NL" dirty="0"/>
              <a:t>Gebruik geen (natte) bevroren Big Bags</a:t>
            </a:r>
          </a:p>
          <a:p>
            <a:pPr marL="342900" indent="-342900">
              <a:buFont typeface="Arial" panose="020B0604020202020204" pitchFamily="34" charset="0"/>
              <a:buChar char="•"/>
            </a:pPr>
            <a:r>
              <a:rPr lang="nl-NL" altLang="nl-NL" dirty="0"/>
              <a:t>Voorkom contact met agressieve stoffen</a:t>
            </a:r>
          </a:p>
          <a:p>
            <a:pPr marL="342900" indent="-342900">
              <a:buFont typeface="Arial" panose="020B0604020202020204" pitchFamily="34" charset="0"/>
              <a:buChar char="•"/>
            </a:pPr>
            <a:r>
              <a:rPr lang="nl-NL" altLang="nl-NL" dirty="0"/>
              <a:t>Vul de Big Bag gelijkmatig</a:t>
            </a:r>
          </a:p>
          <a:p>
            <a:pPr marL="342900" indent="-342900">
              <a:buFont typeface="Arial" panose="020B0604020202020204" pitchFamily="34" charset="0"/>
              <a:buChar char="•"/>
            </a:pPr>
            <a:r>
              <a:rPr lang="nl-NL" altLang="nl-NL" dirty="0"/>
              <a:t>Overschrijd het maximale draagvermogen (SWL) niet</a:t>
            </a:r>
          </a:p>
        </p:txBody>
      </p:sp>
      <p:sp>
        <p:nvSpPr>
          <p:cNvPr id="3" name="Titel 2"/>
          <p:cNvSpPr>
            <a:spLocks noGrp="1"/>
          </p:cNvSpPr>
          <p:nvPr>
            <p:ph type="title"/>
          </p:nvPr>
        </p:nvSpPr>
        <p:spPr/>
        <p:txBody>
          <a:bodyPr/>
          <a:lstStyle/>
          <a:p>
            <a:r>
              <a:rPr lang="nl-NL" dirty="0"/>
              <a:t>Regels bij het vullen</a:t>
            </a:r>
          </a:p>
        </p:txBody>
      </p:sp>
      <p:sp>
        <p:nvSpPr>
          <p:cNvPr id="4" name="Tijdelijke aanduiding voor dianummer 3"/>
          <p:cNvSpPr>
            <a:spLocks noGrp="1"/>
          </p:cNvSpPr>
          <p:nvPr>
            <p:ph type="sldNum" sz="quarter" idx="11"/>
          </p:nvPr>
        </p:nvSpPr>
        <p:spPr/>
        <p:txBody>
          <a:bodyPr/>
          <a:lstStyle/>
          <a:p>
            <a:fld id="{5D7EF3CC-C1DC-45C6-BBBC-4CCFE3D70B1B}" type="slidenum">
              <a:rPr lang="nl-NL" smtClean="0"/>
              <a:pPr/>
              <a:t>9</a:t>
            </a:fld>
            <a:endParaRPr lang="nl-NL" dirty="0"/>
          </a:p>
        </p:txBody>
      </p:sp>
      <p:sp>
        <p:nvSpPr>
          <p:cNvPr id="5" name="Tijdelijke aanduiding voor voettekst 4"/>
          <p:cNvSpPr>
            <a:spLocks noGrp="1"/>
          </p:cNvSpPr>
          <p:nvPr>
            <p:ph type="ftr" sz="quarter" idx="12"/>
          </p:nvPr>
        </p:nvSpPr>
        <p:spPr/>
        <p:txBody>
          <a:bodyPr/>
          <a:lstStyle/>
          <a:p>
            <a:r>
              <a:rPr lang="nl-NL"/>
              <a:t>Titel van de presentatie</a:t>
            </a:r>
            <a:endParaRPr lang="nl-NL" dirty="0"/>
          </a:p>
        </p:txBody>
      </p:sp>
    </p:spTree>
    <p:extLst>
      <p:ext uri="{BB962C8B-B14F-4D97-AF65-F5344CB8AC3E}">
        <p14:creationId xmlns:p14="http://schemas.microsoft.com/office/powerpoint/2010/main" val="3097695399"/>
      </p:ext>
    </p:extLst>
  </p:cSld>
  <p:clrMapOvr>
    <a:masterClrMapping/>
  </p:clrMapOvr>
</p:sld>
</file>

<file path=ppt/theme/theme1.xml><?xml version="1.0" encoding="utf-8"?>
<a:theme xmlns:a="http://schemas.openxmlformats.org/drawingml/2006/main" name="arbouw-powerpoint-sjabloon">
  <a:themeElements>
    <a:clrScheme name="Aangepast 2">
      <a:dk1>
        <a:srgbClr val="180F4B"/>
      </a:dk1>
      <a:lt1>
        <a:srgbClr val="FFFFFF"/>
      </a:lt1>
      <a:dk2>
        <a:srgbClr val="DFDAE3"/>
      </a:dk2>
      <a:lt2>
        <a:srgbClr val="DFDAE3"/>
      </a:lt2>
      <a:accent1>
        <a:srgbClr val="DC002B"/>
      </a:accent1>
      <a:accent2>
        <a:srgbClr val="DC002B"/>
      </a:accent2>
      <a:accent3>
        <a:srgbClr val="DC002B"/>
      </a:accent3>
      <a:accent4>
        <a:srgbClr val="DC002B"/>
      </a:accent4>
      <a:accent5>
        <a:srgbClr val="DC002B"/>
      </a:accent5>
      <a:accent6>
        <a:srgbClr val="DC002B"/>
      </a:accent6>
      <a:hlink>
        <a:srgbClr val="DC002B"/>
      </a:hlink>
      <a:folHlink>
        <a:srgbClr val="000000"/>
      </a:folHlink>
    </a:clrScheme>
    <a:fontScheme name="Arbouw PP titel">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arbouw-powerpoint-sjabloon</Template>
  <TotalTime>5812</TotalTime>
  <Words>1602</Words>
  <Application>Microsoft Office PowerPoint</Application>
  <PresentationFormat>Diavoorstelling (4:3)</PresentationFormat>
  <Paragraphs>220</Paragraphs>
  <Slides>17</Slides>
  <Notes>14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Tahoma</vt:lpstr>
      <vt:lpstr>Times New Roman</vt:lpstr>
      <vt:lpstr>arbouw-powerpoint-sjabloon</vt:lpstr>
      <vt:lpstr>Toolbox Big Bags</vt:lpstr>
      <vt:lpstr>Wat is een Big Bag?</vt:lpstr>
      <vt:lpstr>Inleiding</vt:lpstr>
      <vt:lpstr>Draagvermogen</vt:lpstr>
      <vt:lpstr>Gebruiksfactor</vt:lpstr>
      <vt:lpstr>Identificatie</vt:lpstr>
      <vt:lpstr>Gevaren werken met Big Bags</vt:lpstr>
      <vt:lpstr>Regels vóór het eerste gebruik</vt:lpstr>
      <vt:lpstr>Regels bij het vullen</vt:lpstr>
      <vt:lpstr>Regels bij het hijsen</vt:lpstr>
      <vt:lpstr>Transporteren met een heftruck</vt:lpstr>
      <vt:lpstr>Regels bij het transport</vt:lpstr>
      <vt:lpstr>Regels bij het neerzetten en stapelen</vt:lpstr>
      <vt:lpstr>Opslag en onderhoud</vt:lpstr>
      <vt:lpstr>Hergebruik</vt:lpstr>
      <vt:lpstr>Recycling</vt:lpstr>
      <vt:lpstr>PowerPoint-presentatie</vt:lpstr>
    </vt:vector>
  </TitlesOfParts>
  <Company>Arbouw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Toolbox Big Bags</dc:title>
  <dc:creator>Edmondt Wijk</dc:creator>
  <cp:lastModifiedBy>Eric Soer</cp:lastModifiedBy>
  <cp:revision>23</cp:revision>
  <dcterms:created xsi:type="dcterms:W3CDTF">2016-03-10T10:19:39Z</dcterms:created>
  <dcterms:modified xsi:type="dcterms:W3CDTF">2018-06-30T16:15:43Z</dcterms:modified>
</cp:coreProperties>
</file>