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70" r:id="rId12"/>
    <p:sldId id="266" r:id="rId13"/>
    <p:sldId id="267" r:id="rId14"/>
    <p:sldId id="268" r:id="rId15"/>
    <p:sldId id="271" r:id="rId16"/>
    <p:sldId id="269" r:id="rId17"/>
    <p:sldId id="275" r:id="rId18"/>
    <p:sldId id="278" r:id="rId19"/>
    <p:sldId id="272" r:id="rId20"/>
    <p:sldId id="273" r:id="rId21"/>
    <p:sldId id="274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LazLZgeEdo" TargetMode="External"/><Relationship Id="rId2" Type="http://schemas.openxmlformats.org/officeDocument/2006/relationships/hyperlink" Target="https://www.youtube.com/watch?v=9Aork1Fi3yE&amp;list=PLYGRCorLtTQsNb9PVcbECfZjSxV64u5oR&amp;index=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M9MmyAO2BQ" TargetMode="External"/><Relationship Id="rId2" Type="http://schemas.openxmlformats.org/officeDocument/2006/relationships/hyperlink" Target="https://adwords.google.com/ko/KeywordPlanner/Home?__u=2098502888&amp;__c=6493120175&amp;authuser=0#star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earnit.nl/cursus/google-adwords-basis" TargetMode="External"/><Relationship Id="rId5" Type="http://schemas.openxmlformats.org/officeDocument/2006/relationships/hyperlink" Target="http://www.adwords.google.nl/" TargetMode="External"/><Relationship Id="rId4" Type="http://schemas.openxmlformats.org/officeDocument/2006/relationships/hyperlink" Target="https://www.youtube.com/watch?v=zSFif65k03A&amp;index=5&amp;list=PL4jtc3oBBDV3jnqhcQuRWA90rb3g4oq9y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LazLZgeEdo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0ee4vabvWk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youtube.com/watch?v=y0eqZvD3axY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T8y3z40pFE" TargetMode="External"/><Relationship Id="rId2" Type="http://schemas.openxmlformats.org/officeDocument/2006/relationships/hyperlink" Target="https://www.youtube.com/watch?v=ZlYtzHisw3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NEgSK8l8W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wlXnbAwbI8&amp;index=21&amp;list=UUe-spRxMAEwdYqG4qKssS5Q" TargetMode="External"/><Relationship Id="rId2" Type="http://schemas.openxmlformats.org/officeDocument/2006/relationships/hyperlink" Target="https://www.youtube.com/watch?v=Kea-nOYwflM&amp;list=PL4jtc3oBBDV3jnqhcQuRWA90rb3g4oq9y&amp;index=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Oepl56g0g4&amp;index=8&amp;list=PL4jtc3oBBDV3jnqhcQuRWA90rb3g4oq9y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Oepl56g0g4&amp;index=8&amp;list=PL4jtc3oBBDV3jnqhcQuRWA90rb3g4oq9y" TargetMode="Externa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81-TB5qbFk" TargetMode="Externa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3S3WzsZSu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4enfNt6rGM&amp;index=88&amp;list=UUe-spRxMAEwdYqG4qKssS5Q" TargetMode="External"/><Relationship Id="rId2" Type="http://schemas.openxmlformats.org/officeDocument/2006/relationships/hyperlink" Target="https://www.linkedin.com/help/linkedin/answer/6126?query=profielfoto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hyperlink" Target="https://www.youtube.com/watch?v=mSlsrhGs9m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ZYtgcjuIf4" TargetMode="External"/><Relationship Id="rId2" Type="http://schemas.openxmlformats.org/officeDocument/2006/relationships/hyperlink" Target="https://www.youtube.com/watch?v=2wgMQ3XI-vo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LinkedIn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Wat moet ik ermee?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640" y="2538625"/>
            <a:ext cx="1755080" cy="175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678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Samenvatting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Hoe maak je nu een </a:t>
            </a:r>
            <a:r>
              <a:rPr lang="nl-NL" dirty="0">
                <a:hlinkClick r:id="rId2"/>
              </a:rPr>
              <a:t>goede samenvatting?</a:t>
            </a:r>
            <a:endParaRPr lang="nl-NL" dirty="0"/>
          </a:p>
          <a:p>
            <a:r>
              <a:rPr lang="nl-NL" dirty="0">
                <a:hlinkClick r:id="rId3"/>
              </a:rPr>
              <a:t>Contactgegevens</a:t>
            </a:r>
            <a:r>
              <a:rPr lang="nl-NL" dirty="0"/>
              <a:t> toevoegen in kader</a:t>
            </a:r>
          </a:p>
          <a:p>
            <a:endParaRPr lang="nl-NL" dirty="0"/>
          </a:p>
          <a:p>
            <a:r>
              <a:rPr lang="nl-NL" dirty="0"/>
              <a:t>Schrijf vanuit de lezer</a:t>
            </a:r>
          </a:p>
          <a:p>
            <a:pPr lvl="1"/>
            <a:r>
              <a:rPr lang="nl-NL" dirty="0"/>
              <a:t>Wie ben jij?</a:t>
            </a:r>
          </a:p>
          <a:p>
            <a:pPr lvl="1"/>
            <a:r>
              <a:rPr lang="nl-NL" dirty="0"/>
              <a:t>Waar liggen je kwaliteiten?</a:t>
            </a:r>
          </a:p>
          <a:p>
            <a:pPr lvl="1"/>
            <a:r>
              <a:rPr lang="nl-NL" dirty="0"/>
              <a:t>Wat kun je voor een ander betekenen?</a:t>
            </a:r>
          </a:p>
          <a:p>
            <a:pPr lvl="1"/>
            <a:r>
              <a:rPr lang="nl-NL" dirty="0"/>
              <a:t>Gebruik relevante steekwoorden</a:t>
            </a:r>
          </a:p>
          <a:p>
            <a:pPr lvl="1"/>
            <a:r>
              <a:rPr lang="nl-NL" dirty="0"/>
              <a:t>Richt je op je doelgroep</a:t>
            </a:r>
          </a:p>
          <a:p>
            <a:pPr lvl="1"/>
            <a:r>
              <a:rPr lang="nl-NL" dirty="0"/>
              <a:t>½ - ¾ A4 = 2000 tekens</a:t>
            </a:r>
          </a:p>
          <a:p>
            <a:pPr lvl="1"/>
            <a:r>
              <a:rPr lang="nl-NL" dirty="0" err="1"/>
              <a:t>Evt</a:t>
            </a:r>
            <a:r>
              <a:rPr lang="nl-NL" dirty="0"/>
              <a:t> foto’s / website(s) toevoegen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4765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SEO = search engine </a:t>
            </a:r>
            <a:r>
              <a:rPr lang="nl-NL" dirty="0" err="1"/>
              <a:t>optimization</a:t>
            </a:r>
            <a:r>
              <a:rPr lang="nl-NL" dirty="0"/>
              <a:t>: zoekmachine optimalisatie</a:t>
            </a:r>
          </a:p>
          <a:p>
            <a:pPr lvl="1"/>
            <a:r>
              <a:rPr lang="nl-NL" dirty="0"/>
              <a:t>Houdt rekening met woorden waar mensen op zoeken</a:t>
            </a:r>
          </a:p>
          <a:p>
            <a:pPr lvl="1"/>
            <a:endParaRPr lang="nl-NL" dirty="0"/>
          </a:p>
          <a:p>
            <a:pPr lvl="1"/>
            <a:r>
              <a:rPr lang="nl-NL" dirty="0">
                <a:hlinkClick r:id="rId2"/>
              </a:rPr>
              <a:t>Gebruik Google </a:t>
            </a:r>
            <a:r>
              <a:rPr lang="nl-NL" dirty="0" err="1">
                <a:hlinkClick r:id="rId2"/>
              </a:rPr>
              <a:t>Adwords</a:t>
            </a:r>
            <a:r>
              <a:rPr lang="nl-NL" dirty="0">
                <a:hlinkClick r:id="rId2"/>
              </a:rPr>
              <a:t> zoekwoordplanner</a:t>
            </a:r>
            <a:r>
              <a:rPr lang="nl-NL" dirty="0"/>
              <a:t> (wel google account nodig)</a:t>
            </a:r>
          </a:p>
          <a:p>
            <a:pPr lvl="1"/>
            <a:r>
              <a:rPr lang="nl-NL" dirty="0"/>
              <a:t>Zoekt woorden die het meest worden gebruikt / alternatieven </a:t>
            </a:r>
          </a:p>
          <a:p>
            <a:pPr lvl="2"/>
            <a:r>
              <a:rPr lang="nl-NL" dirty="0"/>
              <a:t>Die kun je toepassen in je kopregel en/of samenvatting</a:t>
            </a:r>
          </a:p>
          <a:p>
            <a:pPr lvl="2"/>
            <a:r>
              <a:rPr lang="nl-NL" dirty="0">
                <a:hlinkClick r:id="rId3"/>
              </a:rPr>
              <a:t>Uitleg</a:t>
            </a:r>
            <a:r>
              <a:rPr lang="nl-NL" dirty="0"/>
              <a:t> en </a:t>
            </a:r>
            <a:r>
              <a:rPr lang="nl-NL" dirty="0">
                <a:hlinkClick r:id="rId4"/>
              </a:rPr>
              <a:t>nog een</a:t>
            </a:r>
            <a:endParaRPr lang="nl-NL" dirty="0"/>
          </a:p>
          <a:p>
            <a:pPr lvl="2"/>
            <a:endParaRPr lang="nl-NL" dirty="0"/>
          </a:p>
          <a:p>
            <a:pPr lvl="2"/>
            <a:r>
              <a:rPr lang="nl-NL" dirty="0">
                <a:hlinkClick r:id="rId5"/>
              </a:rPr>
              <a:t>www.Adwords.google.nl</a:t>
            </a:r>
            <a:r>
              <a:rPr lang="nl-NL" dirty="0"/>
              <a:t> hulprogramma’s / zoekwoordplanner</a:t>
            </a:r>
          </a:p>
          <a:p>
            <a:pPr lvl="2"/>
            <a:endParaRPr lang="nl-NL" dirty="0"/>
          </a:p>
          <a:p>
            <a:pPr lvl="2"/>
            <a:r>
              <a:rPr lang="nl-NL" dirty="0"/>
              <a:t>Cursus </a:t>
            </a:r>
            <a:r>
              <a:rPr lang="nl-NL" dirty="0">
                <a:hlinkClick r:id="rId6"/>
              </a:rPr>
              <a:t>werken met </a:t>
            </a:r>
            <a:r>
              <a:rPr lang="nl-NL" dirty="0" err="1">
                <a:hlinkClick r:id="rId6"/>
              </a:rPr>
              <a:t>Adwords</a:t>
            </a:r>
            <a:r>
              <a:rPr lang="nl-NL" dirty="0">
                <a:hlinkClick r:id="rId6"/>
              </a:rPr>
              <a:t> zoekwoordplanner</a:t>
            </a:r>
            <a:endParaRPr lang="nl-NL" dirty="0"/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4904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URL aanpassen</a:t>
            </a: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9994" y="2224569"/>
            <a:ext cx="7765366" cy="3186943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8834511" y="2405575"/>
            <a:ext cx="2982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URL aanpassen: alleen je voor- en achternaam achter elkaar</a:t>
            </a:r>
          </a:p>
        </p:txBody>
      </p:sp>
    </p:spTree>
    <p:extLst>
      <p:ext uri="{BB962C8B-B14F-4D97-AF65-F5344CB8AC3E}">
        <p14:creationId xmlns:p14="http://schemas.microsoft.com/office/powerpoint/2010/main" val="1032437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Openbare profiel aanpassen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zichtbaar wil je zijn voor een niet LinkedIn bezoeker via een zoekmachine?</a:t>
            </a:r>
          </a:p>
          <a:p>
            <a:r>
              <a:rPr lang="nl-NL" dirty="0"/>
              <a:t>Advies: openbaar zetten voor iedereen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450" y="3907364"/>
            <a:ext cx="494347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752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Website toevoegen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685844" y="3158508"/>
            <a:ext cx="5608336" cy="3599313"/>
          </a:xfrm>
        </p:spPr>
        <p:txBody>
          <a:bodyPr/>
          <a:lstStyle/>
          <a:p>
            <a:r>
              <a:rPr lang="nl-NL" sz="3200" dirty="0" err="1"/>
              <a:t>Evt</a:t>
            </a:r>
            <a:r>
              <a:rPr lang="nl-NL" sz="3200" dirty="0"/>
              <a:t> eigen website</a:t>
            </a:r>
          </a:p>
          <a:p>
            <a:r>
              <a:rPr lang="nl-NL" sz="3200" dirty="0"/>
              <a:t>Facebookpagina</a:t>
            </a:r>
          </a:p>
          <a:p>
            <a:r>
              <a:rPr lang="nl-NL" sz="3200" dirty="0"/>
              <a:t>Website werkgever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8366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Opleidingen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voeg je </a:t>
            </a:r>
            <a:r>
              <a:rPr lang="nl-NL" dirty="0">
                <a:hlinkClick r:id="rId2"/>
              </a:rPr>
              <a:t>contactgegevens</a:t>
            </a:r>
            <a:r>
              <a:rPr lang="nl-NL" dirty="0"/>
              <a:t> toe?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656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Vaardigheden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66147" y="625846"/>
            <a:ext cx="3903819" cy="5310343"/>
          </a:xfrm>
          <a:prstGeom prst="rect">
            <a:avLst/>
          </a:prstGeo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80322" y="1961548"/>
            <a:ext cx="5415678" cy="4638035"/>
          </a:xfrm>
        </p:spPr>
        <p:txBody>
          <a:bodyPr>
            <a:normAutofit/>
          </a:bodyPr>
          <a:lstStyle/>
          <a:p>
            <a:r>
              <a:rPr lang="nl-NL" dirty="0">
                <a:hlinkClick r:id="rId3"/>
              </a:rPr>
              <a:t>Toevoegen van Max 50 vaardigheden</a:t>
            </a:r>
            <a:endParaRPr lang="nl-NL" dirty="0"/>
          </a:p>
          <a:p>
            <a:r>
              <a:rPr lang="nl-NL" dirty="0"/>
              <a:t>Vul zelf min 10 in (anders doet LinkedIn dit)</a:t>
            </a:r>
          </a:p>
          <a:p>
            <a:r>
              <a:rPr lang="nl-NL" dirty="0"/>
              <a:t>Kies beschrijvingen die bij jou passen</a:t>
            </a:r>
          </a:p>
          <a:p>
            <a:r>
              <a:rPr lang="nl-NL" dirty="0"/>
              <a:t>Goede verdeling tussen harde skills (specifieke kennis en vaardigheden) en soft skills (persoonlijke, emotionele, sociale vaardigheden)</a:t>
            </a:r>
          </a:p>
          <a:p>
            <a:r>
              <a:rPr lang="nl-NL" dirty="0"/>
              <a:t>Zet de belangrijkste bovenaan</a:t>
            </a:r>
          </a:p>
          <a:p>
            <a:endParaRPr lang="nl-NL" dirty="0"/>
          </a:p>
          <a:p>
            <a:r>
              <a:rPr lang="nl-NL" dirty="0"/>
              <a:t>Je kunt je laten </a:t>
            </a:r>
            <a:r>
              <a:rPr lang="nl-NL" dirty="0">
                <a:hlinkClick r:id="rId4"/>
              </a:rPr>
              <a:t>onderschrijven</a:t>
            </a:r>
            <a:r>
              <a:rPr lang="nl-NL" dirty="0">
                <a:sym typeface="Wingdings" panose="05000000000000000000" pitchFamily="2" charset="2"/>
                <a:hlinkClick r:id="rId4"/>
              </a:rPr>
              <a:t> (</a:t>
            </a:r>
            <a:r>
              <a:rPr lang="nl-NL" dirty="0" err="1">
                <a:sym typeface="Wingdings" panose="05000000000000000000" pitchFamily="2" charset="2"/>
                <a:hlinkClick r:id="rId4"/>
              </a:rPr>
              <a:t>endorsen</a:t>
            </a:r>
            <a:r>
              <a:rPr lang="nl-NL" dirty="0">
                <a:sym typeface="Wingdings" panose="05000000000000000000" pitchFamily="2" charset="2"/>
                <a:hlinkClick r:id="rId4"/>
              </a:rPr>
              <a:t>): </a:t>
            </a:r>
            <a:r>
              <a:rPr lang="nl-NL" dirty="0">
                <a:hlinkClick r:id="rId4"/>
              </a:rPr>
              <a:t> </a:t>
            </a:r>
            <a:r>
              <a:rPr lang="nl-NL" dirty="0"/>
              <a:t>bevestigen van deze vaardigheden</a:t>
            </a:r>
          </a:p>
          <a:p>
            <a:r>
              <a:rPr lang="nl-NL" dirty="0"/>
              <a:t>En hoe onderschrijf je iemand anders</a:t>
            </a:r>
          </a:p>
          <a:p>
            <a:r>
              <a:rPr lang="nl-NL" dirty="0"/>
              <a:t>In zelfde filmpje</a:t>
            </a:r>
          </a:p>
        </p:txBody>
      </p:sp>
    </p:spTree>
    <p:extLst>
      <p:ext uri="{BB962C8B-B14F-4D97-AF65-F5344CB8AC3E}">
        <p14:creationId xmlns:p14="http://schemas.microsoft.com/office/powerpoint/2010/main" val="3623350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 om een aanbeveling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Je kunt wachten tot iemand je spontaal onderschrijft maar je kunt er ook om vragen, iemand uitnodigen dat te doen</a:t>
            </a:r>
          </a:p>
          <a:p>
            <a:pPr marL="0" indent="0">
              <a:buNone/>
            </a:pPr>
            <a:endParaRPr lang="nl-NL" dirty="0"/>
          </a:p>
          <a:p>
            <a:pPr lvl="1"/>
            <a:r>
              <a:rPr lang="nl-NL" sz="2800" dirty="0">
                <a:hlinkClick r:id="rId2"/>
              </a:rPr>
              <a:t>De eerste keer</a:t>
            </a:r>
            <a:endParaRPr lang="nl-NL" sz="2800" dirty="0"/>
          </a:p>
          <a:p>
            <a:pPr lvl="1"/>
            <a:r>
              <a:rPr lang="nl-NL" sz="2800" dirty="0">
                <a:hlinkClick r:id="rId3"/>
              </a:rPr>
              <a:t>Hoe?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694315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D8FDA-AFA6-41EA-8962-68E8489D5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Volgorde in opleidingen / ervaringen veranderen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DE3150-5AEB-4EF0-981E-C63B4D0D9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Klik hier</a:t>
            </a:r>
            <a:endParaRPr lang="nl-NL" dirty="0"/>
          </a:p>
          <a:p>
            <a:r>
              <a:rPr lang="nl-NL" dirty="0"/>
              <a:t>Kan wel binnen een onderdeel</a:t>
            </a:r>
          </a:p>
          <a:p>
            <a:r>
              <a:rPr lang="nl-NL" dirty="0"/>
              <a:t>Kan niet (meer) in het geheel: dus opleidingen voor ervaringen, </a:t>
            </a:r>
            <a:r>
              <a:rPr lang="nl-NL"/>
              <a:t>voor eigenschappen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843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Delen van een bericht/ update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doe je dat? </a:t>
            </a:r>
            <a:r>
              <a:rPr lang="nl-NL" dirty="0">
                <a:hlinkClick r:id="rId2"/>
              </a:rPr>
              <a:t>Verschillende manieren</a:t>
            </a:r>
            <a:endParaRPr lang="nl-NL" dirty="0"/>
          </a:p>
          <a:p>
            <a:endParaRPr lang="nl-NL" dirty="0"/>
          </a:p>
          <a:p>
            <a:r>
              <a:rPr lang="nl-NL" dirty="0">
                <a:hlinkClick r:id="rId3"/>
              </a:rPr>
              <a:t>Bericht van jezelf terugvinden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288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kan ik er mee?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800" b="1" dirty="0"/>
              <a:t>Met een persoonlijk profiel: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Je presenteert jezelf d.m.v. je </a:t>
            </a:r>
            <a:r>
              <a:rPr lang="nl-NL" dirty="0" err="1"/>
              <a:t>c.v.</a:t>
            </a:r>
            <a:endParaRPr lang="nl-NL" dirty="0"/>
          </a:p>
          <a:p>
            <a:r>
              <a:rPr lang="nl-NL" dirty="0"/>
              <a:t>Je kunt updates plaatsen over wat jij belangrijk vindt</a:t>
            </a:r>
          </a:p>
          <a:p>
            <a:r>
              <a:rPr lang="nl-NL" dirty="0"/>
              <a:t>Het is een platform om te netwerken</a:t>
            </a:r>
          </a:p>
          <a:p>
            <a:r>
              <a:rPr lang="nl-NL" dirty="0"/>
              <a:t>Je kunt groepen of personen volgen: vakliteratuur bijhouden</a:t>
            </a:r>
          </a:p>
          <a:p>
            <a:r>
              <a:rPr lang="nl-NL" dirty="0"/>
              <a:t>Je kunt reclame voor je werkgever maken</a:t>
            </a:r>
          </a:p>
          <a:p>
            <a:r>
              <a:rPr lang="nl-NL" dirty="0"/>
              <a:t>Je kunt vacatures zoeken/ doorgeven</a:t>
            </a:r>
          </a:p>
        </p:txBody>
      </p:sp>
    </p:spTree>
    <p:extLst>
      <p:ext uri="{BB962C8B-B14F-4D97-AF65-F5344CB8AC3E}">
        <p14:creationId xmlns:p14="http://schemas.microsoft.com/office/powerpoint/2010/main" val="1421335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Reageren op een bericht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Verschillende manieren om te </a:t>
            </a:r>
            <a:r>
              <a:rPr lang="nl-NL" dirty="0">
                <a:hlinkClick r:id="rId2"/>
              </a:rPr>
              <a:t>reageren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3857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Connectie verwijderen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Uitleg</a:t>
            </a:r>
            <a:r>
              <a:rPr lang="nl-NL" dirty="0"/>
              <a:t> 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950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Groepen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Functie van groepen</a:t>
            </a:r>
          </a:p>
          <a:p>
            <a:pPr lvl="1"/>
            <a:r>
              <a:rPr lang="nl-NL" dirty="0"/>
              <a:t>Kennis bijspijkeren</a:t>
            </a:r>
          </a:p>
          <a:p>
            <a:pPr lvl="1"/>
            <a:r>
              <a:rPr lang="nl-NL" dirty="0"/>
              <a:t>Nieuwtjes vergaren</a:t>
            </a:r>
          </a:p>
          <a:p>
            <a:pPr lvl="1"/>
            <a:r>
              <a:rPr lang="nl-NL" dirty="0"/>
              <a:t>Tips verkrijgen</a:t>
            </a:r>
          </a:p>
          <a:p>
            <a:pPr lvl="1"/>
            <a:r>
              <a:rPr lang="nl-NL" dirty="0"/>
              <a:t>Vragen stellen 24/7</a:t>
            </a:r>
          </a:p>
          <a:p>
            <a:pPr lvl="1"/>
            <a:r>
              <a:rPr lang="nl-NL" dirty="0"/>
              <a:t>Goed voor je eigen zichtbaarheid</a:t>
            </a:r>
          </a:p>
          <a:p>
            <a:pPr lvl="1"/>
            <a:r>
              <a:rPr lang="nl-NL" dirty="0"/>
              <a:t>Toon je expertise</a:t>
            </a:r>
          </a:p>
          <a:p>
            <a:endParaRPr lang="nl-NL" dirty="0"/>
          </a:p>
          <a:p>
            <a:r>
              <a:rPr lang="nl-NL" dirty="0"/>
              <a:t>Hoe vind </a:t>
            </a:r>
            <a:r>
              <a:rPr lang="nl-NL" dirty="0">
                <a:hlinkClick r:id="rId2"/>
              </a:rPr>
              <a:t>je interessante groepen en hoe voeg je die toe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Soorten groepen:</a:t>
            </a:r>
          </a:p>
          <a:p>
            <a:pPr marL="285750" indent="-285750">
              <a:buFontTx/>
              <a:buChar char="-"/>
            </a:pPr>
            <a:r>
              <a:rPr lang="nl-NL" dirty="0"/>
              <a:t>Private: groepseigenaar keurt aanvraag goed. </a:t>
            </a:r>
            <a:r>
              <a:rPr lang="nl-NL" dirty="0" err="1"/>
              <a:t>Posts</a:t>
            </a:r>
            <a:r>
              <a:rPr lang="nl-NL" dirty="0"/>
              <a:t> worden niet via zoekmachines gevonden. Hangslotje naast naam</a:t>
            </a:r>
          </a:p>
          <a:p>
            <a:pPr marL="285750" indent="-285750">
              <a:buFontTx/>
              <a:buChar char="-"/>
            </a:pPr>
            <a:r>
              <a:rPr lang="nl-NL" dirty="0"/>
              <a:t>Members-</a:t>
            </a:r>
            <a:r>
              <a:rPr lang="nl-NL" dirty="0" err="1"/>
              <a:t>only</a:t>
            </a:r>
            <a:r>
              <a:rPr lang="nl-NL" dirty="0"/>
              <a:t>: iedereen wordt automatisch toegelaten. </a:t>
            </a:r>
            <a:r>
              <a:rPr lang="nl-NL" dirty="0" err="1"/>
              <a:t>Posts</a:t>
            </a:r>
            <a:r>
              <a:rPr lang="nl-NL" dirty="0"/>
              <a:t> worden niet via zoekmachines gevonden. Hangslotje naast naam</a:t>
            </a:r>
          </a:p>
          <a:p>
            <a:pPr marL="285750" indent="-285750">
              <a:buFontTx/>
              <a:buChar char="-"/>
            </a:pPr>
            <a:r>
              <a:rPr lang="nl-NL" dirty="0"/>
              <a:t>Open groep: iedereen wordt automatisch toegelaten. </a:t>
            </a:r>
            <a:r>
              <a:rPr lang="nl-NL" dirty="0" err="1"/>
              <a:t>Posts</a:t>
            </a:r>
            <a:r>
              <a:rPr lang="nl-NL" dirty="0"/>
              <a:t> worden WEL via zoekmachines gevonden. 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9831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Email instellingen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Zelf kun je instellen hoe vaak </a:t>
            </a:r>
            <a:r>
              <a:rPr lang="nl-NL" dirty="0">
                <a:hlinkClick r:id="rId2"/>
              </a:rPr>
              <a:t>je e-mail wilt ontvangen </a:t>
            </a:r>
            <a:r>
              <a:rPr lang="nl-NL" dirty="0"/>
              <a:t>van de groepen waar je lid van bent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2065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dan?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je een profiel hebt gemaakt</a:t>
            </a:r>
          </a:p>
          <a:p>
            <a:pPr lvl="1"/>
            <a:r>
              <a:rPr lang="nl-NL" dirty="0"/>
              <a:t>Nodig je mensen om je heen uit</a:t>
            </a:r>
          </a:p>
          <a:p>
            <a:pPr lvl="1"/>
            <a:r>
              <a:rPr lang="nl-NL" dirty="0"/>
              <a:t>Of je wordt uitgenodigd door anderen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Dit zijn 1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graads</a:t>
            </a:r>
            <a:r>
              <a:rPr lang="nl-NL" dirty="0"/>
              <a:t> connecties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2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graads</a:t>
            </a:r>
            <a:r>
              <a:rPr lang="nl-NL" dirty="0"/>
              <a:t> connecties: connecties van jouw 1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graads</a:t>
            </a:r>
            <a:endParaRPr lang="nl-NL" dirty="0"/>
          </a:p>
          <a:p>
            <a:pPr lvl="1"/>
            <a:r>
              <a:rPr lang="nl-NL" dirty="0"/>
              <a:t>3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graads</a:t>
            </a:r>
            <a:r>
              <a:rPr lang="nl-NL" dirty="0"/>
              <a:t> connecties: connecties van 2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graads</a:t>
            </a:r>
            <a:r>
              <a:rPr lang="nl-NL" dirty="0"/>
              <a:t> connecties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Al deze connecties samen vormen jouw netwerk </a:t>
            </a:r>
          </a:p>
        </p:txBody>
      </p:sp>
    </p:spTree>
    <p:extLst>
      <p:ext uri="{BB962C8B-B14F-4D97-AF65-F5344CB8AC3E}">
        <p14:creationId xmlns:p14="http://schemas.microsoft.com/office/powerpoint/2010/main" val="320968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netwerken?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spreekt niet iedereen tijdens een netwerkborrel!</a:t>
            </a:r>
          </a:p>
          <a:p>
            <a:endParaRPr lang="nl-NL" dirty="0"/>
          </a:p>
          <a:p>
            <a:r>
              <a:rPr lang="nl-NL" dirty="0"/>
              <a:t>Op jouw moment kun je updates zien van jouw netwerk </a:t>
            </a:r>
          </a:p>
          <a:p>
            <a:r>
              <a:rPr lang="nl-NL" dirty="0"/>
              <a:t>Je kunt daarop reageren</a:t>
            </a:r>
          </a:p>
          <a:p>
            <a:r>
              <a:rPr lang="nl-NL" dirty="0"/>
              <a:t>Stel: er is een interessante vacature: iemand kan jouw naam doorgeven</a:t>
            </a:r>
          </a:p>
          <a:p>
            <a:r>
              <a:rPr lang="nl-NL" dirty="0"/>
              <a:t>Online mond op mond reclame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816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Visitekaartje maar dan digitaal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184" y="1540022"/>
            <a:ext cx="34925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81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Profiel erg belangrijk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Wie ben jij?</a:t>
            </a:r>
          </a:p>
          <a:p>
            <a:r>
              <a:rPr lang="nl-NL" dirty="0"/>
              <a:t>De eerste indruk</a:t>
            </a:r>
          </a:p>
          <a:p>
            <a:r>
              <a:rPr lang="nl-NL" dirty="0"/>
              <a:t>Waar ben je goed in?</a:t>
            </a:r>
          </a:p>
          <a:p>
            <a:r>
              <a:rPr lang="nl-NL" dirty="0"/>
              <a:t>Foto zegt veel</a:t>
            </a:r>
          </a:p>
          <a:p>
            <a:r>
              <a:rPr lang="nl-NL" dirty="0"/>
              <a:t>Zet profiel openbaar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63826" y="3670853"/>
            <a:ext cx="34720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Maar dit is pas de eerste stap</a:t>
            </a:r>
          </a:p>
        </p:txBody>
      </p:sp>
    </p:spTree>
    <p:extLst>
      <p:ext uri="{BB962C8B-B14F-4D97-AF65-F5344CB8AC3E}">
        <p14:creationId xmlns:p14="http://schemas.microsoft.com/office/powerpoint/2010/main" val="1478268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 stap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Wees actief</a:t>
            </a:r>
          </a:p>
          <a:p>
            <a:r>
              <a:rPr lang="nl-NL" dirty="0"/>
              <a:t>Bouw je netwerk uit</a:t>
            </a:r>
          </a:p>
          <a:p>
            <a:r>
              <a:rPr lang="nl-NL" dirty="0"/>
              <a:t>Volg interessante mensen / groepen</a:t>
            </a:r>
          </a:p>
          <a:p>
            <a:r>
              <a:rPr lang="nl-NL" dirty="0"/>
              <a:t>Reageer op updates van anderen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73" y="2336873"/>
            <a:ext cx="4013010" cy="265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74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Jouw profiel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b="1" dirty="0"/>
              <a:t>Nieuw profiel</a:t>
            </a:r>
          </a:p>
          <a:p>
            <a:r>
              <a:rPr lang="nl-NL" dirty="0"/>
              <a:t>Ga naar linkedIn.com</a:t>
            </a:r>
          </a:p>
          <a:p>
            <a:r>
              <a:rPr lang="nl-NL" dirty="0"/>
              <a:t>Volg de schermen</a:t>
            </a:r>
          </a:p>
          <a:p>
            <a:r>
              <a:rPr lang="nl-NL" dirty="0"/>
              <a:t>Gebruik goede foto!</a:t>
            </a:r>
          </a:p>
          <a:p>
            <a:r>
              <a:rPr lang="nl-NL" dirty="0"/>
              <a:t>Geef aan </a:t>
            </a:r>
            <a:r>
              <a:rPr lang="nl-NL" dirty="0">
                <a:hlinkClick r:id="rId2"/>
              </a:rPr>
              <a:t>wie foto mag zien</a:t>
            </a:r>
            <a:endParaRPr lang="nl-NL" dirty="0"/>
          </a:p>
          <a:p>
            <a:r>
              <a:rPr lang="nl-NL" dirty="0" err="1">
                <a:hlinkClick r:id="rId3"/>
              </a:rPr>
              <a:t>Evt</a:t>
            </a:r>
            <a:r>
              <a:rPr lang="nl-NL" dirty="0">
                <a:hlinkClick r:id="rId3"/>
              </a:rPr>
              <a:t> achtergrondfoto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sz="2800" b="1" dirty="0"/>
              <a:t>Bestaand profiel</a:t>
            </a:r>
          </a:p>
          <a:p>
            <a:pPr lvl="1"/>
            <a:r>
              <a:rPr lang="nl-NL" dirty="0">
                <a:hlinkClick r:id="rId4"/>
              </a:rPr>
              <a:t>Statusupdate uitzetten tijdens updates</a:t>
            </a:r>
            <a:endParaRPr lang="nl-NL" dirty="0"/>
          </a:p>
          <a:p>
            <a:pPr lvl="1"/>
            <a:r>
              <a:rPr lang="nl-NL" dirty="0"/>
              <a:t>Klik op pijltje naast ik</a:t>
            </a:r>
          </a:p>
          <a:p>
            <a:pPr lvl="1"/>
            <a:r>
              <a:rPr lang="nl-NL" dirty="0"/>
              <a:t>Klik op pennetje</a:t>
            </a:r>
          </a:p>
          <a:p>
            <a:pPr lvl="1"/>
            <a:r>
              <a:rPr lang="nl-NL" dirty="0" err="1"/>
              <a:t>Scroll</a:t>
            </a:r>
            <a:r>
              <a:rPr lang="nl-NL" dirty="0"/>
              <a:t> helemaal naar beneden, klik op nee en opslaan</a:t>
            </a:r>
          </a:p>
          <a:p>
            <a:pPr lvl="1"/>
            <a:endParaRPr lang="nl-NL" dirty="0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0917" y="5384570"/>
            <a:ext cx="5787976" cy="110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869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Kopregel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06350" y="2186609"/>
            <a:ext cx="4606554" cy="4267200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906350" y="2478157"/>
            <a:ext cx="57594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Automatisch word je laatste functie ingevuld</a:t>
            </a:r>
          </a:p>
          <a:p>
            <a:endParaRPr lang="nl-NL" sz="2400" dirty="0"/>
          </a:p>
          <a:p>
            <a:r>
              <a:rPr lang="nl-NL" sz="2400" dirty="0">
                <a:hlinkClick r:id="rId2"/>
              </a:rPr>
              <a:t>Tips voor een goed profiel</a:t>
            </a:r>
            <a:endParaRPr lang="nl-NL" sz="2400" dirty="0"/>
          </a:p>
          <a:p>
            <a:endParaRPr lang="nl-NL" sz="2400" dirty="0"/>
          </a:p>
          <a:p>
            <a:r>
              <a:rPr lang="nl-NL" sz="2400" dirty="0">
                <a:hlinkClick r:id="rId3"/>
              </a:rPr>
              <a:t>Belang van de kopregel</a:t>
            </a:r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Maximaal 120 tekens: </a:t>
            </a:r>
          </a:p>
          <a:p>
            <a:r>
              <a:rPr lang="nl-NL" sz="2400" dirty="0"/>
              <a:t>- of steekwoorden</a:t>
            </a:r>
          </a:p>
          <a:p>
            <a:r>
              <a:rPr lang="nl-NL" sz="2400" dirty="0"/>
              <a:t>- Of krachtig omschrijven</a:t>
            </a:r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895962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913</TotalTime>
  <Words>725</Words>
  <Application>Microsoft Office PowerPoint</Application>
  <PresentationFormat>Breedbeeld</PresentationFormat>
  <Paragraphs>152</Paragraphs>
  <Slides>23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7" baseType="lpstr">
      <vt:lpstr>Arial</vt:lpstr>
      <vt:lpstr>Trebuchet MS</vt:lpstr>
      <vt:lpstr>Wingdings</vt:lpstr>
      <vt:lpstr>Berlijn</vt:lpstr>
      <vt:lpstr>LinkedIn </vt:lpstr>
      <vt:lpstr>Wat kan ik er mee?</vt:lpstr>
      <vt:lpstr>En dan?</vt:lpstr>
      <vt:lpstr>Waarom netwerken?</vt:lpstr>
      <vt:lpstr>Visitekaartje maar dan digitaal</vt:lpstr>
      <vt:lpstr>Profiel erg belangrijk</vt:lpstr>
      <vt:lpstr>Vervolg stap</vt:lpstr>
      <vt:lpstr>Jouw profiel</vt:lpstr>
      <vt:lpstr>Kopregel</vt:lpstr>
      <vt:lpstr>Samenvatting</vt:lpstr>
      <vt:lpstr>SEO</vt:lpstr>
      <vt:lpstr>URL aanpassen</vt:lpstr>
      <vt:lpstr>Openbare profiel aanpassen</vt:lpstr>
      <vt:lpstr>Website toevoegen</vt:lpstr>
      <vt:lpstr>Opleidingen</vt:lpstr>
      <vt:lpstr>Vaardigheden</vt:lpstr>
      <vt:lpstr>Vragen om een aanbeveling</vt:lpstr>
      <vt:lpstr>Volgorde in opleidingen / ervaringen veranderen</vt:lpstr>
      <vt:lpstr>Delen van een bericht/ update</vt:lpstr>
      <vt:lpstr>Reageren op een bericht</vt:lpstr>
      <vt:lpstr>Connectie verwijderen</vt:lpstr>
      <vt:lpstr>Groepen</vt:lpstr>
      <vt:lpstr>Email instellingen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LinkedIn </dc:title>
  <dc:creator>Rita de Vries-Ellen</dc:creator>
  <cp:lastModifiedBy>Rita de Vries-Ellen</cp:lastModifiedBy>
  <cp:revision>38</cp:revision>
  <dcterms:created xsi:type="dcterms:W3CDTF">2017-05-14T11:19:55Z</dcterms:created>
  <dcterms:modified xsi:type="dcterms:W3CDTF">2017-10-13T11:33:33Z</dcterms:modified>
</cp:coreProperties>
</file>