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59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84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6537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413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7806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9972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0546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2832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052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5259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253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86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298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821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783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906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4226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403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40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AD2DC7-36B3-4A30-AAE3-1E99AC9370E9}" type="datetimeFigureOut">
              <a:rPr lang="nl-NL" smtClean="0"/>
              <a:t>22-6-2018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97F94-A751-48B1-A228-DC300BA9A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55209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Instrueren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Sturing geven en leiding geven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267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Opdracht vorige les</a:t>
            </a:r>
          </a:p>
          <a:p>
            <a:r>
              <a:rPr lang="nl-NL" dirty="0" smtClean="0"/>
              <a:t>Uitleg</a:t>
            </a:r>
          </a:p>
          <a:p>
            <a:r>
              <a:rPr lang="nl-NL" dirty="0" err="1" smtClean="0"/>
              <a:t>Leiderschapstijltest</a:t>
            </a:r>
            <a:endParaRPr lang="nl-NL" dirty="0" smtClean="0"/>
          </a:p>
          <a:p>
            <a:r>
              <a:rPr lang="nl-NL" dirty="0" smtClean="0"/>
              <a:t>Nabespreken</a:t>
            </a:r>
          </a:p>
          <a:p>
            <a:r>
              <a:rPr lang="nl-NL" dirty="0" smtClean="0"/>
              <a:t>Weekend?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500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 veel of te weinig sturen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vinden jullie? Hoe zien jullie sturing geven van medewerkers voor je?</a:t>
            </a:r>
          </a:p>
          <a:p>
            <a:r>
              <a:rPr lang="nl-NL" dirty="0" smtClean="0"/>
              <a:t>Wanneer is het te veel en wanneer te weinig?</a:t>
            </a:r>
          </a:p>
          <a:p>
            <a:endParaRPr lang="nl-NL" dirty="0"/>
          </a:p>
          <a:p>
            <a:r>
              <a:rPr lang="nl-NL" dirty="0" smtClean="0"/>
              <a:t>Taakvolwassenheid bij medewerkers </a:t>
            </a:r>
            <a:r>
              <a:rPr lang="nl-NL" dirty="0" err="1" smtClean="0"/>
              <a:t>creeëren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1028" name="Picture 4" descr="Bekwaamheid en bereidhe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962" y="3543300"/>
            <a:ext cx="4888037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14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Coachend leidinggeven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Coachend leiderschap gaat over een stapsgewijze opbouw tussen enerzijds de bekwaamheid en taakvolwassenheid van de medewerker en anderzijds de mate waarin u sturing, ondersteuning aanbiedt aan de medewerker. Hoe taakvolwassener uw medewerker wordt, hoe minder sturing u hoeft te </a:t>
            </a:r>
            <a:r>
              <a:rPr lang="nl-NL" dirty="0" smtClean="0"/>
              <a:t>geven</a:t>
            </a:r>
          </a:p>
          <a:p>
            <a:endParaRPr lang="nl-NL" dirty="0"/>
          </a:p>
        </p:txBody>
      </p:sp>
      <p:pic>
        <p:nvPicPr>
          <p:cNvPr id="4" name="Picture 2" descr="Valkuilen coachend leidersch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620" y="3681020"/>
            <a:ext cx="4427274" cy="2974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90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Sturing geven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b="1" dirty="0"/>
              <a:t>Veel sturing</a:t>
            </a:r>
          </a:p>
          <a:p>
            <a:r>
              <a:rPr lang="nl-NL" dirty="0"/>
              <a:t>Wanneer u veel sturing en ondersteuning geeft:</a:t>
            </a:r>
          </a:p>
          <a:p>
            <a:pPr lvl="1"/>
            <a:r>
              <a:rPr lang="nl-NL" dirty="0"/>
              <a:t>Legt u veel uit en instrueert u veel</a:t>
            </a:r>
          </a:p>
          <a:p>
            <a:pPr lvl="1"/>
            <a:r>
              <a:rPr lang="nl-NL" dirty="0"/>
              <a:t>Is controle voortdurend nodig</a:t>
            </a:r>
          </a:p>
          <a:p>
            <a:pPr lvl="1"/>
            <a:r>
              <a:rPr lang="nl-NL" dirty="0"/>
              <a:t>Neemt uzelf beslissingen</a:t>
            </a:r>
          </a:p>
          <a:p>
            <a:r>
              <a:rPr lang="nl-NL" b="1" dirty="0"/>
              <a:t>Weinig sturing</a:t>
            </a:r>
          </a:p>
          <a:p>
            <a:r>
              <a:rPr lang="nl-NL" dirty="0"/>
              <a:t>Wanneer u weinig sturing geeft:</a:t>
            </a:r>
          </a:p>
          <a:p>
            <a:pPr lvl="1"/>
            <a:r>
              <a:rPr lang="nl-NL" dirty="0"/>
              <a:t>Hoeft u niet veel uit te leggen maar stelt u juist veel vragen</a:t>
            </a:r>
          </a:p>
          <a:p>
            <a:pPr lvl="1"/>
            <a:r>
              <a:rPr lang="nl-NL" dirty="0"/>
              <a:t>Is controle niet steeds nodig: dat doet uw medewerker zelf</a:t>
            </a:r>
          </a:p>
          <a:p>
            <a:pPr lvl="1"/>
            <a:r>
              <a:rPr lang="nl-NL" dirty="0"/>
              <a:t>Beslist u samen en betrekt u uw medewerker bij het bedenken van oplossingen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131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Valkuilen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Balans tussen bekwaamheid en taakvolwassenheid van de medewerker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9572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manier van leidinggeven heb jij?</a:t>
            </a:r>
            <a:endParaRPr lang="nl-NL" dirty="0"/>
          </a:p>
        </p:txBody>
      </p:sp>
      <p:pic>
        <p:nvPicPr>
          <p:cNvPr id="2050" name="Picture 2" descr="Stijlen coachend leidinggeve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438723"/>
            <a:ext cx="7026307" cy="506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9151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</TotalTime>
  <Words>183</Words>
  <Application>Microsoft Office PowerPoint</Application>
  <PresentationFormat>Breedbeeld</PresentationFormat>
  <Paragraphs>29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Instrueren</vt:lpstr>
      <vt:lpstr>inhoud</vt:lpstr>
      <vt:lpstr>Te veel of te weinig sturen geven</vt:lpstr>
      <vt:lpstr>Coachend leidinggeven </vt:lpstr>
      <vt:lpstr>Sturing geven</vt:lpstr>
      <vt:lpstr>Valkuilen</vt:lpstr>
      <vt:lpstr>Welke manier van leidinggeven heb jij?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Instrueren</dc:title>
  <dc:creator>Nikki Pots</dc:creator>
  <cp:lastModifiedBy>Nikki Pots</cp:lastModifiedBy>
  <cp:revision>6</cp:revision>
  <dcterms:created xsi:type="dcterms:W3CDTF">2018-06-22T08:27:59Z</dcterms:created>
  <dcterms:modified xsi:type="dcterms:W3CDTF">2018-06-22T09:10:47Z</dcterms:modified>
</cp:coreProperties>
</file>