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4E079-98D2-46D1-B4F5-C4C1BB2AAC00}" type="datetimeFigureOut">
              <a:rPr lang="nl-NL" smtClean="0"/>
              <a:t>13-6-2018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7B9A0-09C7-4639-AE92-DFA11A3C6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4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29D2AB5-22BB-408D-AA02-7454B048F6B7}" type="datetime1">
              <a:rPr lang="nl-NL" smtClean="0"/>
              <a:t>13-6-2018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84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7C6D-3D6C-413E-8043-40BCC8ADCE47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0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81B7-03B3-4AE1-A7D8-B30B73D60468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2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02C-38EA-4A9E-BF38-5EB8E3F148B3}" type="datetime1">
              <a:rPr lang="nl-NL" smtClean="0"/>
              <a:t>13-6-2018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22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952168-6C98-4079-AF53-3C62AE8BE497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041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6CA9-6F9F-455F-B685-A234B3A84C38}" type="datetime1">
              <a:rPr lang="nl-NL" smtClean="0"/>
              <a:t>13-6-2018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6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FAB3-2A00-4948-A5FF-9337C5303AB0}" type="datetime1">
              <a:rPr lang="nl-NL" smtClean="0"/>
              <a:t>13-6-2018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0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F4A8-12E8-4FB5-873E-66607E887806}" type="datetime1">
              <a:rPr lang="nl-NL" smtClean="0"/>
              <a:t>13-6-2018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00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8920-EB5D-4D69-8B63-94661E76CF73}" type="datetime1">
              <a:rPr lang="nl-NL" smtClean="0"/>
              <a:t>13-6-2018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2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C65A-2F1C-4549-BF14-47015D5DBCB0}" type="datetime1">
              <a:rPr lang="nl-NL" smtClean="0"/>
              <a:t>13-6-2018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143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CD4BDA-8969-44BE-B029-1DF3EE29ECE7}" type="datetime1">
              <a:rPr lang="nl-NL" smtClean="0"/>
              <a:t>13-6-2018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776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43C40E-5808-4FA3-B67E-C3BA5E158C57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96D0F3-DF19-4B15-8CD8-DE3CA1305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aeLTmjVVc" TargetMode="External"/><Relationship Id="rId2" Type="http://schemas.openxmlformats.org/officeDocument/2006/relationships/hyperlink" Target="https://www.youtube.com/watch?v=XCc-LTC7cE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IFrNd6z99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denziekenhuis.nl/" TargetMode="External"/><Relationship Id="rId2" Type="http://schemas.openxmlformats.org/officeDocument/2006/relationships/hyperlink" Target="http://www.kinderwebsite.asz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9nXNnVqdTI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care.nl/villa-expertcare/" TargetMode="External"/><Relationship Id="rId2" Type="http://schemas.openxmlformats.org/officeDocument/2006/relationships/hyperlink" Target="http://kizokinderverpleging.nl/over-kiz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 smtClean="0"/>
              <a:t>Kinderverpleegkunde 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kinderverpleegkunde i.p.v. de EHBO les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1" y="3660321"/>
            <a:ext cx="4152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 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Mart en Tiny in het Martini. </a:t>
            </a:r>
            <a:r>
              <a:rPr lang="nl-NL" dirty="0" smtClean="0"/>
              <a:t>(28 min)</a:t>
            </a:r>
            <a:endParaRPr lang="nl-NL" dirty="0"/>
          </a:p>
          <a:p>
            <a:r>
              <a:rPr lang="nl-NL" u="sng" dirty="0">
                <a:hlinkClick r:id="rId2"/>
              </a:rPr>
              <a:t>https://www.youtube.com/watch?v=XCc-LTC7cEM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Bart in het ziekenhuis ( 10 min) </a:t>
            </a:r>
            <a:endParaRPr lang="nl-NL" dirty="0"/>
          </a:p>
          <a:p>
            <a:r>
              <a:rPr lang="nl-NL" u="sng" dirty="0">
                <a:hlinkClick r:id="rId3"/>
              </a:rPr>
              <a:t>https://</a:t>
            </a:r>
            <a:r>
              <a:rPr lang="nl-NL" u="sng" dirty="0" smtClean="0">
                <a:hlinkClick r:id="rId3"/>
              </a:rPr>
              <a:t>www.youtube.com/watch?v=ECaeLTmjVVc</a:t>
            </a:r>
            <a:endParaRPr lang="nl-NL" u="sng" dirty="0" smtClean="0"/>
          </a:p>
          <a:p>
            <a:endParaRPr lang="nl-NL" u="sng" dirty="0" smtClean="0"/>
          </a:p>
          <a:p>
            <a:r>
              <a:rPr lang="nl-NL" dirty="0" smtClean="0"/>
              <a:t>Kijk mee met de ambulance dienst ( 4min) </a:t>
            </a:r>
            <a:endParaRPr lang="nl-NL" dirty="0"/>
          </a:p>
          <a:p>
            <a:r>
              <a:rPr lang="nl-NL" u="sng" dirty="0">
                <a:hlinkClick r:id="rId4"/>
              </a:rPr>
              <a:t>https://www.youtube.com/watch?v=IFrNd6z99-4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874" y="1140822"/>
            <a:ext cx="2761072" cy="3750673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F403-E101-4819-A4DD-C1DE8F38A3AE}" type="datetime1">
              <a:rPr lang="nl-NL" smtClean="0"/>
              <a:t>13-6-2018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6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 op het ziekenhuis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 je leeftijdsgroepen!</a:t>
            </a:r>
          </a:p>
          <a:p>
            <a:r>
              <a:rPr lang="nl-NL" dirty="0"/>
              <a:t> </a:t>
            </a:r>
            <a:r>
              <a:rPr lang="nl-NL" dirty="0" smtClean="0"/>
              <a:t>Er is veel verschil in de verschillende leeftijden wat betreft</a:t>
            </a:r>
          </a:p>
          <a:p>
            <a:pPr lvl="1"/>
            <a:r>
              <a:rPr lang="nl-NL" dirty="0" smtClean="0"/>
              <a:t>Ziektebeleving</a:t>
            </a:r>
          </a:p>
          <a:p>
            <a:pPr lvl="1"/>
            <a:r>
              <a:rPr lang="nl-NL" dirty="0" smtClean="0"/>
              <a:t>Beleving en rol van ouders</a:t>
            </a:r>
          </a:p>
          <a:p>
            <a:pPr lvl="1"/>
            <a:r>
              <a:rPr lang="nl-NL" dirty="0" smtClean="0"/>
              <a:t>Rol en taken van VP </a:t>
            </a:r>
          </a:p>
          <a:p>
            <a:pPr lvl="1"/>
            <a:r>
              <a:rPr lang="nl-NL" dirty="0" smtClean="0"/>
              <a:t>Manieren van benaderen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4054475"/>
            <a:ext cx="4048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4545012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Voorbereiding voor kind en ouders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0" y="2362200"/>
            <a:ext cx="11175999" cy="4025900"/>
          </a:xfrm>
        </p:spPr>
        <p:txBody>
          <a:bodyPr>
            <a:normAutofit/>
          </a:bodyPr>
          <a:lstStyle/>
          <a:p>
            <a:r>
              <a:rPr lang="nl-NL" dirty="0"/>
              <a:t>Wat valt je op aan deze sites? Welke </a:t>
            </a:r>
            <a:r>
              <a:rPr lang="nl-NL" dirty="0" err="1"/>
              <a:t>zkh</a:t>
            </a:r>
            <a:r>
              <a:rPr lang="nl-NL" dirty="0"/>
              <a:t> site spreekt je het meeste aan en waarom?</a:t>
            </a:r>
            <a:endParaRPr lang="nl-NL" dirty="0">
              <a:hlinkClick r:id="rId2"/>
            </a:endParaRPr>
          </a:p>
          <a:p>
            <a:endParaRPr lang="nl-NL" dirty="0" smtClean="0">
              <a:hlinkClick r:id=""/>
            </a:endParaRPr>
          </a:p>
          <a:p>
            <a:r>
              <a:rPr lang="nl-NL" dirty="0" smtClean="0">
                <a:hlinkClick r:id=""/>
              </a:rPr>
              <a:t>http://www.martiniziekenhuis.nl/Bezoek-het-ziekenhuis/Afdelingen/Verpleegafdeling-2G-Kinderen-/ </a:t>
            </a:r>
          </a:p>
          <a:p>
            <a:r>
              <a:rPr lang="nl-NL" dirty="0" smtClean="0">
                <a:hlinkClick r:id=""/>
              </a:rPr>
              <a:t>http</a:t>
            </a:r>
            <a:r>
              <a:rPr lang="nl-NL" dirty="0">
                <a:hlinkClick r:id="rId2"/>
              </a:rPr>
              <a:t>://www.kinderwebsite.asz.nl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 schriftelijke info </a:t>
            </a:r>
          </a:p>
          <a:p>
            <a:endParaRPr lang="nl-NL" dirty="0" smtClean="0"/>
          </a:p>
          <a:p>
            <a:r>
              <a:rPr lang="nl-NL" dirty="0"/>
              <a:t> </a:t>
            </a:r>
            <a:r>
              <a:rPr lang="nl-NL" dirty="0">
                <a:hlinkClick r:id="rId3"/>
              </a:rPr>
              <a:t>https://www.kindenziekenhuis.nl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 </a:t>
            </a:r>
            <a:r>
              <a:rPr lang="nl-NL" dirty="0"/>
              <a:t>schriftelijke info </a:t>
            </a:r>
          </a:p>
          <a:p>
            <a:endParaRPr lang="nl-NL" dirty="0">
              <a:hlinkClick r:id="rId2"/>
            </a:endParaRPr>
          </a:p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www.youtube.com/watch?v=9nXNnVqdTIw</a:t>
            </a:r>
            <a:r>
              <a:rPr lang="nl-NL" u="sng" dirty="0" smtClean="0"/>
              <a:t>  </a:t>
            </a:r>
            <a:r>
              <a:rPr lang="nl-NL" u="sng" dirty="0" err="1" smtClean="0"/>
              <a:t>tonsilectomie</a:t>
            </a:r>
            <a:r>
              <a:rPr lang="nl-NL" u="sng" dirty="0" smtClean="0"/>
              <a:t> 4 min</a:t>
            </a: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39576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 smtClean="0"/>
              <a:t>Individueel: </a:t>
            </a:r>
          </a:p>
          <a:p>
            <a:pPr lvl="0"/>
            <a:r>
              <a:rPr lang="nl-NL" dirty="0" smtClean="0"/>
              <a:t>Wat </a:t>
            </a:r>
            <a:r>
              <a:rPr lang="nl-NL" dirty="0"/>
              <a:t>denk jij wat </a:t>
            </a:r>
            <a:r>
              <a:rPr lang="nl-NL" dirty="0" smtClean="0"/>
              <a:t>jouw </a:t>
            </a:r>
            <a:r>
              <a:rPr lang="nl-NL" dirty="0"/>
              <a:t>VP rollen zijn, als je naar deze filmpjes kijkt? </a:t>
            </a:r>
          </a:p>
          <a:p>
            <a:pPr lvl="0"/>
            <a:r>
              <a:rPr lang="nl-NL" dirty="0"/>
              <a:t>Schrijf op welke vragen heb jij over de taken van een kinderverpleegkundige. </a:t>
            </a:r>
          </a:p>
          <a:p>
            <a:pPr lvl="0"/>
            <a:r>
              <a:rPr lang="nl-NL" dirty="0"/>
              <a:t>Schrijf op welke vragen kinderen nog zouden kunnen hebben. </a:t>
            </a:r>
          </a:p>
          <a:p>
            <a:pPr lvl="0"/>
            <a:r>
              <a:rPr lang="nl-NL" dirty="0"/>
              <a:t>Schrijf op welke vragen je bij ouders zou verwachten.  </a:t>
            </a:r>
          </a:p>
          <a:p>
            <a:endParaRPr lang="nl-NL" dirty="0" smtClean="0"/>
          </a:p>
          <a:p>
            <a:r>
              <a:rPr lang="nl-NL" dirty="0" smtClean="0"/>
              <a:t>Bespreek in je groepje</a:t>
            </a:r>
          </a:p>
          <a:p>
            <a:endParaRPr lang="nl-NL" dirty="0"/>
          </a:p>
          <a:p>
            <a:r>
              <a:rPr lang="nl-NL" dirty="0" smtClean="0"/>
              <a:t>Klassikaal nabespreken.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045" y="3325042"/>
            <a:ext cx="2309107" cy="3136718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C629-D139-4455-A81A-13EA1427111A}" type="datetime1">
              <a:rPr lang="nl-NL" smtClean="0"/>
              <a:t>13-6-2018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7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Verdieping door middel van opdrachten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0668"/>
          </a:xfrm>
        </p:spPr>
        <p:txBody>
          <a:bodyPr>
            <a:normAutofit/>
          </a:bodyPr>
          <a:lstStyle/>
          <a:p>
            <a:r>
              <a:rPr lang="nl-NL" dirty="0" smtClean="0"/>
              <a:t>Verwerkingsopdrachten:</a:t>
            </a:r>
          </a:p>
          <a:p>
            <a:r>
              <a:rPr lang="nl-NL" dirty="0" smtClean="0"/>
              <a:t>Boek 1</a:t>
            </a:r>
          </a:p>
          <a:p>
            <a:pPr lvl="1"/>
            <a:r>
              <a:rPr lang="nl-NL" dirty="0" err="1" smtClean="0"/>
              <a:t>hfst</a:t>
            </a:r>
            <a:r>
              <a:rPr lang="nl-NL" dirty="0" smtClean="0"/>
              <a:t> 1 opdracht 4 ( </a:t>
            </a:r>
            <a:r>
              <a:rPr lang="nl-NL" dirty="0" err="1" smtClean="0"/>
              <a:t>pag</a:t>
            </a:r>
            <a:r>
              <a:rPr lang="nl-NL" dirty="0" smtClean="0"/>
              <a:t> 35)</a:t>
            </a:r>
          </a:p>
          <a:p>
            <a:pPr lvl="1"/>
            <a:r>
              <a:rPr lang="nl-NL" dirty="0" err="1" smtClean="0"/>
              <a:t>Hfst</a:t>
            </a:r>
            <a:r>
              <a:rPr lang="nl-NL" dirty="0" smtClean="0"/>
              <a:t> 2 opdracht 5 +6</a:t>
            </a:r>
          </a:p>
          <a:p>
            <a:pPr lvl="1"/>
            <a:r>
              <a:rPr lang="nl-NL" dirty="0" smtClean="0"/>
              <a:t>Hfst 4 opdracht 10+12 </a:t>
            </a:r>
          </a:p>
          <a:p>
            <a:pPr lvl="2"/>
            <a:r>
              <a:rPr lang="nl-NL" dirty="0" smtClean="0"/>
              <a:t>12: kies </a:t>
            </a:r>
            <a:r>
              <a:rPr lang="nl-NL" dirty="0"/>
              <a:t>2</a:t>
            </a:r>
            <a:r>
              <a:rPr lang="nl-NL" dirty="0" smtClean="0"/>
              <a:t> ziekenhuizen:  Martini/ UMCG, ziekenhuizen  Winschoten, Assen, Drachten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2624138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Prenatale kinderbescherming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Of vrouwenbesnijdenis (als Els hier niet aan toekomt) </a:t>
            </a:r>
          </a:p>
          <a:p>
            <a:endParaRPr lang="nl-NL" dirty="0"/>
          </a:p>
          <a:p>
            <a:r>
              <a:rPr lang="nl-NL" dirty="0"/>
              <a:t>Opdracht bij PDF </a:t>
            </a:r>
            <a:r>
              <a:rPr lang="nl-NL" b="1" dirty="0"/>
              <a:t>prenatale kinderbescherming en rol van de overheid.</a:t>
            </a:r>
            <a:endParaRPr lang="nl-NL" dirty="0"/>
          </a:p>
          <a:p>
            <a:r>
              <a:rPr lang="nl-NL" dirty="0"/>
              <a:t>Neem met je groepje dit artikel door en leg vast waar jij als VP </a:t>
            </a:r>
          </a:p>
          <a:p>
            <a:pPr lvl="1"/>
            <a:r>
              <a:rPr lang="nl-NL" dirty="0"/>
              <a:t>alert op moet zijn </a:t>
            </a:r>
          </a:p>
          <a:p>
            <a:pPr lvl="1"/>
            <a:r>
              <a:rPr lang="nl-NL" dirty="0"/>
              <a:t>een rol zou kunnen hebben </a:t>
            </a:r>
          </a:p>
          <a:p>
            <a:pPr lvl="2"/>
            <a:r>
              <a:rPr lang="nl-NL" dirty="0"/>
              <a:t>en welke rol dan; </a:t>
            </a:r>
          </a:p>
          <a:p>
            <a:pPr lvl="2"/>
            <a:r>
              <a:rPr lang="nl-NL" dirty="0"/>
              <a:t>met wie heb je overleg nodig?</a:t>
            </a:r>
          </a:p>
          <a:p>
            <a:pPr lvl="1"/>
            <a:r>
              <a:rPr lang="nl-NL" dirty="0" smtClean="0"/>
              <a:t>wat </a:t>
            </a:r>
            <a:r>
              <a:rPr lang="nl-NL" dirty="0"/>
              <a:t>zou je moeilijk vinden?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582B-FB56-4FF7-B731-26FE18E27AB2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88" y="3820886"/>
            <a:ext cx="3321231" cy="22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815" y="642594"/>
            <a:ext cx="11218985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Uitleg en voorbereiding Peuterworkshop.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jullie mapje</a:t>
            </a:r>
          </a:p>
          <a:p>
            <a:r>
              <a:rPr lang="nl-NL" dirty="0" smtClean="0"/>
              <a:t>Leeftijden kinderen</a:t>
            </a:r>
          </a:p>
          <a:p>
            <a:r>
              <a:rPr lang="nl-NL" dirty="0" smtClean="0"/>
              <a:t>Bedenk je werkwijze, bij </a:t>
            </a:r>
            <a:r>
              <a:rPr lang="nl-NL" smtClean="0"/>
              <a:t>alle leeftijden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02C-38EA-4A9E-BF38-5EB8E3F148B3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5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DVD chronische kinderverpleging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DVD </a:t>
            </a:r>
            <a:r>
              <a:rPr lang="nl-NL" dirty="0" err="1" smtClean="0"/>
              <a:t>Mappa</a:t>
            </a:r>
            <a:r>
              <a:rPr lang="nl-NL" dirty="0" smtClean="0"/>
              <a:t> </a:t>
            </a:r>
            <a:r>
              <a:rPr lang="nl-NL" dirty="0" err="1" smtClean="0"/>
              <a:t>Mundo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http://kizokinderverpleging.nl/over-kizo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https://expertcare.nl/villa-expertcare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02C-38EA-4A9E-BF38-5EB8E3F148B3}" type="datetime1">
              <a:rPr lang="nl-NL" smtClean="0"/>
              <a:t>13-6-2018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Kinderverpleegkunde opdrachten i.p.v. EHBO praktijkles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D0F3-DF19-4B15-8CD8-DE3CA130565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247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Zeep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Zeep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eep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382</TotalTime>
  <Words>365</Words>
  <Application>Microsoft Office PowerPoint</Application>
  <PresentationFormat>Breedbeeld</PresentationFormat>
  <Paragraphs>80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Garamond</vt:lpstr>
      <vt:lpstr>Zeep</vt:lpstr>
      <vt:lpstr>Kinderverpleegkunde </vt:lpstr>
      <vt:lpstr>Filmpjes kijken</vt:lpstr>
      <vt:lpstr>Voorbereiding op het ziekenhuis</vt:lpstr>
      <vt:lpstr>Voorbereiding voor kind en ouders </vt:lpstr>
      <vt:lpstr>Opdracht </vt:lpstr>
      <vt:lpstr>Verdieping door middel van opdrachten </vt:lpstr>
      <vt:lpstr>Prenatale kinderbescherming </vt:lpstr>
      <vt:lpstr>Uitleg en voorbereiding Peuterworkshop. </vt:lpstr>
      <vt:lpstr>DVD chronische kinderverpleging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Kinderverpleegkunde</dc:title>
  <dc:creator>Kolbeek - Offereins, H.</dc:creator>
  <cp:lastModifiedBy>Kolbeek - Offereins, H.</cp:lastModifiedBy>
  <cp:revision>10</cp:revision>
  <dcterms:created xsi:type="dcterms:W3CDTF">2017-06-15T09:22:47Z</dcterms:created>
  <dcterms:modified xsi:type="dcterms:W3CDTF">2018-06-13T11:48:28Z</dcterms:modified>
</cp:coreProperties>
</file>