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Intervisie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44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Intervisie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Les 1 tot en met 9</a:t>
            </a:r>
          </a:p>
          <a:p>
            <a:r>
              <a:rPr lang="nl-NL" dirty="0" smtClean="0"/>
              <a:t>Start;</a:t>
            </a:r>
          </a:p>
          <a:p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Wat is intervisie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Waarom Intervisie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En hoe intervisie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Waarop wordt je beoordeeld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53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Intervisie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Hoe start je intervisie op:</a:t>
            </a:r>
          </a:p>
          <a:p>
            <a:endParaRPr lang="nl-NL" dirty="0"/>
          </a:p>
          <a:p>
            <a:r>
              <a:rPr lang="nl-NL" dirty="0" smtClean="0"/>
              <a:t>In je groep maak je afspraken over veiligheid, over verslaglegging, over de inbreng en de wijze waarop je het wil bespreken.</a:t>
            </a:r>
          </a:p>
          <a:p>
            <a:pPr marL="0" indent="0">
              <a:buNone/>
            </a:pPr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Een inbreng voldoet aan:</a:t>
            </a:r>
          </a:p>
          <a:p>
            <a:r>
              <a:rPr lang="nl-NL" dirty="0">
                <a:solidFill>
                  <a:srgbClr val="FF0000"/>
                </a:solidFill>
              </a:rPr>
              <a:t>Een werkinbreng is van te voren schriftelijk voorbereid en bestaat uit de volgende elementen:</a:t>
            </a:r>
          </a:p>
          <a:p>
            <a:pPr lvl="0"/>
            <a:r>
              <a:rPr lang="nl-NL" dirty="0" smtClean="0">
                <a:solidFill>
                  <a:srgbClr val="FF0000"/>
                </a:solidFill>
              </a:rPr>
              <a:t>Een </a:t>
            </a:r>
            <a:r>
              <a:rPr lang="nl-NL" dirty="0">
                <a:solidFill>
                  <a:srgbClr val="FF0000"/>
                </a:solidFill>
              </a:rPr>
              <a:t>beschrijving van een concrete ervaring,  waarin </a:t>
            </a:r>
            <a:r>
              <a:rPr lang="nl-NL" dirty="0" smtClean="0">
                <a:solidFill>
                  <a:srgbClr val="FF0000"/>
                </a:solidFill>
              </a:rPr>
              <a:t>jijzelf centraal staat. </a:t>
            </a:r>
            <a:endParaRPr lang="nl-NL" dirty="0">
              <a:solidFill>
                <a:srgbClr val="FF0000"/>
              </a:solidFill>
            </a:endParaRPr>
          </a:p>
          <a:p>
            <a:pPr lvl="0"/>
            <a:r>
              <a:rPr lang="nl-NL" dirty="0" smtClean="0">
                <a:solidFill>
                  <a:srgbClr val="FF0000"/>
                </a:solidFill>
              </a:rPr>
              <a:t>Tenminste </a:t>
            </a:r>
            <a:r>
              <a:rPr lang="nl-NL" dirty="0">
                <a:solidFill>
                  <a:srgbClr val="FF0000"/>
                </a:solidFill>
              </a:rPr>
              <a:t>drie (onderzoekende) vragen die jij jezelf stelt naar aanleiding van deze ervaring</a:t>
            </a:r>
            <a:r>
              <a:rPr lang="nl-NL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nl-NL" b="1" dirty="0" smtClean="0">
                <a:solidFill>
                  <a:srgbClr val="FF0000"/>
                </a:solidFill>
              </a:rPr>
              <a:t>Na afloop van elke intervisiebijeenkomst wordt er voor de volgende bijeenkomst een inbrenger bepaald</a:t>
            </a:r>
          </a:p>
          <a:p>
            <a:pPr lvl="0"/>
            <a:endParaRPr lang="nl-NL" dirty="0">
              <a:solidFill>
                <a:srgbClr val="FF0000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3242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Intervisie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Vooraf stel je in de groep een contractje op met de afspraken: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Inbreng wanneer aangeleverd aan alle groepsleden en hoe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Veiligheid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Reflectie na afloop en hoe in te zien van elkaar</a:t>
            </a:r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De contractjes worden digitaal verzonden naar de begeleidende docent!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1420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Persoonlijke leervragen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Vooraf aan de intervisiebijeenkomsten formuleer je voor jezelf persoonlijke leervragen, minimaal 2!</a:t>
            </a:r>
          </a:p>
          <a:p>
            <a:endParaRPr lang="nl-NL" dirty="0"/>
          </a:p>
          <a:p>
            <a:r>
              <a:rPr lang="nl-NL" dirty="0" smtClean="0"/>
              <a:t>Deze persoonlijke leervragen komen terug in </a:t>
            </a:r>
            <a:r>
              <a:rPr lang="nl-NL" smtClean="0"/>
              <a:t>jouw eindevaluatieverslag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6350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methoden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methoden kun je gebruiken en het belang van methoden. Verschillende methoden doornemen waaronder:</a:t>
            </a:r>
          </a:p>
          <a:p>
            <a:r>
              <a:rPr lang="nl-NL" dirty="0" smtClean="0"/>
              <a:t>De STARRT methode</a:t>
            </a:r>
          </a:p>
          <a:p>
            <a:r>
              <a:rPr lang="nl-NL" dirty="0" smtClean="0"/>
              <a:t>Reflectiecirkel Korthagen</a:t>
            </a:r>
          </a:p>
          <a:p>
            <a:r>
              <a:rPr lang="nl-NL" dirty="0" smtClean="0"/>
              <a:t>Roddelmethode</a:t>
            </a:r>
          </a:p>
          <a:p>
            <a:endParaRPr lang="nl-NL" dirty="0"/>
          </a:p>
          <a:p>
            <a:r>
              <a:rPr lang="nl-NL" i="1" dirty="0" smtClean="0"/>
              <a:t>Extra: socratische gespreksvoering of de logische denkstappen van </a:t>
            </a:r>
            <a:r>
              <a:rPr lang="nl-NL" i="1" dirty="0" err="1" smtClean="0"/>
              <a:t>Bateson</a:t>
            </a:r>
            <a:endParaRPr lang="nl-NL" i="1" dirty="0" smtClean="0"/>
          </a:p>
          <a:p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375624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 de eerste les het volgende huiswerk:</a:t>
            </a:r>
          </a:p>
          <a:p>
            <a:r>
              <a:rPr lang="nl-NL" dirty="0" smtClean="0"/>
              <a:t>Iedereen denkt na over verschillende situatie die jezelf zou kunnen inbrengen in een intervisiebijeenkomst.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2414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Intervisie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Lesweek 3 </a:t>
            </a:r>
          </a:p>
          <a:p>
            <a:endParaRPr lang="nl-NL" dirty="0"/>
          </a:p>
          <a:p>
            <a:r>
              <a:rPr lang="nl-NL" dirty="0" smtClean="0"/>
              <a:t>Starten met in de groepen intervisie</a:t>
            </a:r>
          </a:p>
          <a:p>
            <a:r>
              <a:rPr lang="nl-NL" dirty="0" smtClean="0"/>
              <a:t>Ruimte reserveren voor een klassikale terugkoppeling per intervisiebijeenkomst</a:t>
            </a:r>
          </a:p>
          <a:p>
            <a:r>
              <a:rPr lang="nl-NL" dirty="0" smtClean="0"/>
              <a:t>In week 9 de laatste intervisie en het inleveren van de evaluatieverslagen </a:t>
            </a:r>
            <a:r>
              <a:rPr lang="nl-NL" smtClean="0"/>
              <a:t>en afronding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0942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</TotalTime>
  <Words>271</Words>
  <Application>Microsoft Office PowerPoint</Application>
  <PresentationFormat>Breedbeeld</PresentationFormat>
  <Paragraphs>45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Tw Cen MT</vt:lpstr>
      <vt:lpstr>Tw Cen MT Condensed</vt:lpstr>
      <vt:lpstr>Wingdings</vt:lpstr>
      <vt:lpstr>Wingdings 3</vt:lpstr>
      <vt:lpstr>Integraal</vt:lpstr>
      <vt:lpstr>Intervisie</vt:lpstr>
      <vt:lpstr>Intervisie</vt:lpstr>
      <vt:lpstr>Intervisie</vt:lpstr>
      <vt:lpstr>Intervisie</vt:lpstr>
      <vt:lpstr>Persoonlijke leervragen</vt:lpstr>
      <vt:lpstr>methoden</vt:lpstr>
      <vt:lpstr>Huiswerk</vt:lpstr>
      <vt:lpstr>Intervisie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Intervisie</dc:title>
  <dc:creator>Mirjam Enderlé</dc:creator>
  <cp:lastModifiedBy>Mirjam Enderlé</cp:lastModifiedBy>
  <cp:revision>3</cp:revision>
  <dcterms:created xsi:type="dcterms:W3CDTF">2018-06-13T09:55:20Z</dcterms:created>
  <dcterms:modified xsi:type="dcterms:W3CDTF">2018-06-13T10:27:08Z</dcterms:modified>
</cp:coreProperties>
</file>