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4" r:id="rId4"/>
    <p:sldId id="258" r:id="rId5"/>
    <p:sldId id="268" r:id="rId6"/>
    <p:sldId id="259" r:id="rId7"/>
    <p:sldId id="262" r:id="rId8"/>
    <p:sldId id="263" r:id="rId9"/>
    <p:sldId id="260" r:id="rId10"/>
    <p:sldId id="261" r:id="rId11"/>
    <p:sldId id="267" r:id="rId12"/>
    <p:sldId id="265" r:id="rId13"/>
    <p:sldId id="266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EFC3E-CC70-40A3-90E3-CCC3662E7F9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EF0EC-80FE-4060-8367-3347E71083E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074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45100B2-14AD-4628-BED9-84C6BCBF5ECA}" type="datetime1">
              <a:rPr lang="nl-NL" smtClean="0"/>
              <a:t>11-6-2018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2D750-98C3-49D6-B811-9E4D0D3B2501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8CDF5-B428-4589-B984-E05231C4D469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72213-4A83-4F67-977C-3907E3252498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E057402-D934-4340-90AF-51095BE0E87F}" type="datetime1">
              <a:rPr lang="nl-NL" smtClean="0"/>
              <a:t>11-6-2018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F22203-9CA9-4531-B61F-EC51ACDCED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E16557-0870-455C-A5A9-E27BB56F88D7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066C97-D963-44A7-B499-A5781D564343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17E2ED-E6EC-4763-875F-14B537D7E977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A04FAC9-03C9-45C5-84FF-8B56DCA3C192}" type="datetime1">
              <a:rPr lang="nl-NL" smtClean="0"/>
              <a:t>11-6-2018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6C89C8B-89DC-4751-B4F8-9D0DCF5961DA}" type="datetime1">
              <a:rPr lang="nl-NL" smtClean="0"/>
              <a:t>11-6-2018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862D9EA-F7E6-48F1-9083-C94881516E5B}" type="datetime1">
              <a:rPr lang="nl-NL" smtClean="0"/>
              <a:t>11-6-2018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42AAC02-2A0A-4D5E-A80F-C4AE866A801C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xlens.com/leesproblem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Spelling &amp; Dyslexie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week 7</a:t>
            </a:r>
          </a:p>
          <a:p>
            <a:endParaRPr lang="nl-NL" dirty="0"/>
          </a:p>
          <a:p>
            <a:r>
              <a:rPr lang="nl-NL" dirty="0" smtClean="0"/>
              <a:t>Centrale thema: omgang met dyslexie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45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Groepswerk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Tips voor acceptatie: aandachtspunten ordenen.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5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Volgende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u="sng" dirty="0"/>
              <a:t>Voorbereiding</a:t>
            </a:r>
            <a:r>
              <a:rPr lang="nl-NL" dirty="0"/>
              <a:t>: maak de opdrachten bij week 5 als je dat nog niet hebt gedaan.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/>
              <a:t>Inhoud college:</a:t>
            </a:r>
          </a:p>
          <a:p>
            <a:pPr marL="0" indent="0">
              <a:buNone/>
            </a:pPr>
            <a:r>
              <a:rPr lang="nl-NL" dirty="0"/>
              <a:t>- Ontbrekende </a:t>
            </a:r>
            <a:r>
              <a:rPr lang="nl-NL" dirty="0" err="1"/>
              <a:t>pitches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- Vervolg week 4: hoe maak je dyslexie zichtbaar in het brein?</a:t>
            </a:r>
          </a:p>
          <a:p>
            <a:pPr marL="0" indent="0">
              <a:buNone/>
            </a:pPr>
            <a:r>
              <a:rPr lang="nl-NL" dirty="0"/>
              <a:t>- Enkele hoofdlijnen van het spellingssysteem en de didactiek daarvan. (Zie week 5.)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9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1. Je weet waarom het lastiger is om aan de drie basisbehoeften te voldoen bij dyslectische leerlingen. </a:t>
            </a:r>
          </a:p>
          <a:p>
            <a:pPr marL="0" indent="0">
              <a:buNone/>
            </a:pPr>
            <a:r>
              <a:rPr lang="nl-NL" dirty="0"/>
              <a:t>2. Je weet wat het verschil is tussen compenserende en dispenserende maatregelen.</a:t>
            </a:r>
          </a:p>
          <a:p>
            <a:pPr marL="0" indent="0">
              <a:buNone/>
            </a:pPr>
            <a:r>
              <a:rPr lang="nl-NL" dirty="0"/>
              <a:t>3. Je ervaart hoe het is om te lezen zonder woordbeeldstrategie.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67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4</a:t>
            </a:r>
            <a:r>
              <a:rPr lang="nl-NL" dirty="0"/>
              <a:t>. Je ervaart hoe het is om te schrijven met voortdurende twijfel over juiste woorden/juiste spelling.</a:t>
            </a:r>
          </a:p>
          <a:p>
            <a:pPr marL="0" indent="0">
              <a:buNone/>
            </a:pPr>
            <a:r>
              <a:rPr lang="nl-NL" dirty="0"/>
              <a:t>5. Je weet waarom gekleurde brillen zeker niet kunnen helpen bij dyslexie. </a:t>
            </a:r>
          </a:p>
          <a:p>
            <a:pPr marL="0" indent="0">
              <a:buNone/>
            </a:pPr>
            <a:r>
              <a:rPr lang="nl-NL" dirty="0"/>
              <a:t>6. Je hebt kennisgemaakt met verschillende tips die meehelpen om de acceptatie te vergroten en deze tips heb je in volgorde van belangrijkheid gezet.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459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1. Je weet waarom het lastiger is om aan de drie basisbehoeften te voldoen bij dyslectische leerlingen. </a:t>
            </a:r>
          </a:p>
          <a:p>
            <a:pPr marL="0" indent="0">
              <a:buNone/>
            </a:pPr>
            <a:r>
              <a:rPr lang="nl-NL" dirty="0"/>
              <a:t>2. Je weet wat het verschil is tussen compenserende en dispenserende maatregelen.</a:t>
            </a:r>
          </a:p>
          <a:p>
            <a:pPr marL="0" indent="0">
              <a:buNone/>
            </a:pPr>
            <a:r>
              <a:rPr lang="nl-NL" dirty="0"/>
              <a:t>3. Je ervaart hoe het is om te lezen zonder woordbeeldstrategie.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064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4</a:t>
            </a:r>
            <a:r>
              <a:rPr lang="nl-NL" dirty="0"/>
              <a:t>. Je ervaart hoe het is om te schrijven met voortdurende twijfel over juiste woorden/juiste spelling.</a:t>
            </a:r>
          </a:p>
          <a:p>
            <a:pPr marL="0" indent="0">
              <a:buNone/>
            </a:pPr>
            <a:r>
              <a:rPr lang="nl-NL" dirty="0"/>
              <a:t>5. Je weet waarom gekleurde brillen zeker niet kunnen helpen bij dyslexie. </a:t>
            </a:r>
          </a:p>
          <a:p>
            <a:pPr marL="0" indent="0">
              <a:buNone/>
            </a:pPr>
            <a:r>
              <a:rPr lang="nl-NL" dirty="0"/>
              <a:t>6. Je hebt kennisgemaakt met verschillende tips die meehelpen om de acceptatie te vergroten en deze tips heb je in volgorde van belangrijkheid gezet.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1. Hoorcollege: omgang met dyslectische leerlingen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PPT Masterplan Dyslexie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57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Eigen ervaringen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Lezen</a:t>
            </a:r>
          </a:p>
          <a:p>
            <a:endParaRPr lang="nl-NL" dirty="0"/>
          </a:p>
          <a:p>
            <a:r>
              <a:rPr lang="nl-NL" dirty="0" smtClean="0"/>
              <a:t>Luisteren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518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Eigen ervaringen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Hoe is het om te lezen met dyslexie?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2b. Hoe is het om aantekeningen te maken als je niet precies weet waar het over gaat en hoe je de woorden moet schrijven?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738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Eigen ervaringen - woordbeeld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err="1" smtClean="0"/>
              <a:t>Vlgones</a:t>
            </a:r>
            <a:r>
              <a:rPr lang="nl-NL" dirty="0" smtClean="0"/>
              <a:t> </a:t>
            </a:r>
            <a:r>
              <a:rPr lang="nl-NL" dirty="0"/>
              <a:t>een </a:t>
            </a:r>
            <a:r>
              <a:rPr lang="nl-NL" dirty="0" err="1"/>
              <a:t>oznrdeeok</a:t>
            </a:r>
            <a:r>
              <a:rPr lang="nl-NL" dirty="0"/>
              <a:t> op een </a:t>
            </a:r>
            <a:r>
              <a:rPr lang="nl-NL" dirty="0" err="1"/>
              <a:t>Eglnese</a:t>
            </a:r>
            <a:r>
              <a:rPr lang="nl-NL" dirty="0"/>
              <a:t> </a:t>
            </a:r>
            <a:r>
              <a:rPr lang="nl-NL" dirty="0" err="1"/>
              <a:t>uvinretsiet</a:t>
            </a:r>
            <a:r>
              <a:rPr lang="nl-NL" dirty="0"/>
              <a:t> </a:t>
            </a:r>
            <a:r>
              <a:rPr lang="nl-NL" dirty="0" err="1"/>
              <a:t>mkaat</a:t>
            </a:r>
            <a:r>
              <a:rPr lang="nl-NL" dirty="0"/>
              <a:t> het niet uit in </a:t>
            </a:r>
            <a:r>
              <a:rPr lang="nl-NL" dirty="0" err="1"/>
              <a:t>wlkee</a:t>
            </a:r>
            <a:r>
              <a:rPr lang="nl-NL" dirty="0"/>
              <a:t> </a:t>
            </a:r>
            <a:r>
              <a:rPr lang="nl-NL" dirty="0" err="1"/>
              <a:t>vloogdre</a:t>
            </a:r>
            <a:r>
              <a:rPr lang="nl-NL" dirty="0"/>
              <a:t> de </a:t>
            </a:r>
            <a:r>
              <a:rPr lang="nl-NL" dirty="0" err="1"/>
              <a:t>ltteers</a:t>
            </a:r>
            <a:r>
              <a:rPr lang="nl-NL" dirty="0"/>
              <a:t> in een </a:t>
            </a:r>
            <a:r>
              <a:rPr lang="nl-NL" dirty="0" err="1"/>
              <a:t>wrood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, het </a:t>
            </a:r>
            <a:r>
              <a:rPr lang="nl-NL" dirty="0" err="1"/>
              <a:t>einge</a:t>
            </a:r>
            <a:r>
              <a:rPr lang="nl-NL" dirty="0"/>
              <a:t> wat </a:t>
            </a:r>
            <a:r>
              <a:rPr lang="nl-NL" dirty="0" err="1"/>
              <a:t>blegnaijrk</a:t>
            </a:r>
            <a:r>
              <a:rPr lang="nl-NL" dirty="0"/>
              <a:t> is </a:t>
            </a:r>
            <a:r>
              <a:rPr lang="nl-NL" dirty="0" err="1"/>
              <a:t>is</a:t>
            </a:r>
            <a:r>
              <a:rPr lang="nl-NL" dirty="0"/>
              <a:t> dat de </a:t>
            </a:r>
            <a:r>
              <a:rPr lang="nl-NL" dirty="0" err="1"/>
              <a:t>eretse</a:t>
            </a:r>
            <a:r>
              <a:rPr lang="nl-NL" dirty="0"/>
              <a:t> en de </a:t>
            </a:r>
            <a:r>
              <a:rPr lang="nl-NL" dirty="0" err="1"/>
              <a:t>ltaatse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de </a:t>
            </a:r>
            <a:r>
              <a:rPr lang="nl-NL" dirty="0" err="1"/>
              <a:t>jiutse</a:t>
            </a:r>
            <a:r>
              <a:rPr lang="nl-NL" dirty="0"/>
              <a:t> </a:t>
            </a:r>
            <a:r>
              <a:rPr lang="nl-NL" dirty="0" err="1"/>
              <a:t>patals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. De </a:t>
            </a:r>
            <a:r>
              <a:rPr lang="nl-NL" dirty="0" err="1"/>
              <a:t>rset</a:t>
            </a:r>
            <a:r>
              <a:rPr lang="nl-NL" dirty="0"/>
              <a:t> van de </a:t>
            </a:r>
            <a:r>
              <a:rPr lang="nl-NL" dirty="0" err="1"/>
              <a:t>ltteers</a:t>
            </a:r>
            <a:r>
              <a:rPr lang="nl-NL" dirty="0"/>
              <a:t> </a:t>
            </a:r>
            <a:r>
              <a:rPr lang="nl-NL" dirty="0" err="1"/>
              <a:t>mgoen</a:t>
            </a:r>
            <a:r>
              <a:rPr lang="nl-NL" dirty="0"/>
              <a:t> </a:t>
            </a:r>
            <a:r>
              <a:rPr lang="nl-NL" dirty="0" err="1"/>
              <a:t>wllikueirg</a:t>
            </a:r>
            <a:r>
              <a:rPr lang="nl-NL" dirty="0"/>
              <a:t> </a:t>
            </a:r>
            <a:r>
              <a:rPr lang="nl-NL" dirty="0" err="1"/>
              <a:t>gpletaast</a:t>
            </a:r>
            <a:r>
              <a:rPr lang="nl-NL" dirty="0"/>
              <a:t> </a:t>
            </a:r>
            <a:r>
              <a:rPr lang="nl-NL" dirty="0" err="1"/>
              <a:t>wdoren</a:t>
            </a:r>
            <a:r>
              <a:rPr lang="nl-NL" dirty="0"/>
              <a:t> en je </a:t>
            </a:r>
            <a:r>
              <a:rPr lang="nl-NL" dirty="0" err="1"/>
              <a:t>knut</a:t>
            </a:r>
            <a:r>
              <a:rPr lang="nl-NL" dirty="0"/>
              <a:t> </a:t>
            </a:r>
            <a:r>
              <a:rPr lang="nl-NL" dirty="0" err="1"/>
              <a:t>vrelvogens</a:t>
            </a:r>
            <a:r>
              <a:rPr lang="nl-NL" dirty="0"/>
              <a:t> </a:t>
            </a:r>
            <a:r>
              <a:rPr lang="nl-NL" dirty="0" err="1"/>
              <a:t>gwoeon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wat er </a:t>
            </a:r>
            <a:r>
              <a:rPr lang="nl-NL" dirty="0" err="1"/>
              <a:t>saatt</a:t>
            </a:r>
            <a:r>
              <a:rPr lang="nl-NL" dirty="0"/>
              <a:t>. Dit </a:t>
            </a:r>
            <a:r>
              <a:rPr lang="nl-NL" dirty="0" err="1"/>
              <a:t>kmot</a:t>
            </a:r>
            <a:r>
              <a:rPr lang="nl-NL" dirty="0"/>
              <a:t> </a:t>
            </a:r>
            <a:r>
              <a:rPr lang="nl-NL" dirty="0" err="1"/>
              <a:t>odmat</a:t>
            </a:r>
            <a:r>
              <a:rPr lang="nl-NL" dirty="0"/>
              <a:t> we niet </a:t>
            </a:r>
            <a:r>
              <a:rPr lang="nl-NL" dirty="0" err="1"/>
              <a:t>ekle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</a:t>
            </a:r>
            <a:r>
              <a:rPr lang="nl-NL" dirty="0" err="1"/>
              <a:t>zcih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maar het </a:t>
            </a:r>
            <a:r>
              <a:rPr lang="nl-NL" dirty="0" err="1"/>
              <a:t>wrood</a:t>
            </a:r>
            <a:r>
              <a:rPr lang="nl-NL" dirty="0"/>
              <a:t> als </a:t>
            </a:r>
            <a:r>
              <a:rPr lang="nl-NL" dirty="0" err="1"/>
              <a:t>gheeel</a:t>
            </a:r>
            <a:r>
              <a:rPr lang="nl-NL" dirty="0"/>
              <a:t>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079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Eigen ervaringen - schrijven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Twijfel over betekenis + spelling van woorden grote belasting werkgeheugen.</a:t>
            </a:r>
          </a:p>
          <a:p>
            <a:endParaRPr lang="nl-NL" dirty="0"/>
          </a:p>
          <a:p>
            <a:r>
              <a:rPr lang="nl-NL" dirty="0" smtClean="0"/>
              <a:t>Aantekeningen maken lastig, informatie op hoger niveau verwerken lastig.</a:t>
            </a:r>
          </a:p>
          <a:p>
            <a:endParaRPr lang="nl-NL" dirty="0"/>
          </a:p>
          <a:p>
            <a:r>
              <a:rPr lang="nl-NL" dirty="0" smtClean="0"/>
              <a:t>Kortom: je bent aan het puzzelen om te ontcijferen wat ik zeg of je twijfelt over hoe je het schrijft. </a:t>
            </a:r>
          </a:p>
          <a:p>
            <a:r>
              <a:rPr lang="nl-NL" dirty="0" smtClean="0"/>
              <a:t>Geen ruimte meer voor hogere-ordevaardigheden/metacognitieve vaardigheden.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176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Misverstanden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A3-formaat helpt altijd.</a:t>
            </a:r>
          </a:p>
          <a:p>
            <a:r>
              <a:rPr lang="nl-NL" dirty="0" smtClean="0"/>
              <a:t>Meer tijd helpt altijd.</a:t>
            </a:r>
          </a:p>
          <a:p>
            <a:r>
              <a:rPr lang="nl-NL" dirty="0" smtClean="0"/>
              <a:t>Voedingssupplementen (visolie, B12) helpen gegarandeerd.</a:t>
            </a:r>
          </a:p>
          <a:p>
            <a:r>
              <a:rPr lang="nl-NL" dirty="0" smtClean="0"/>
              <a:t>Gekleurde brillen: </a:t>
            </a:r>
            <a:r>
              <a:rPr lang="nl-NL" dirty="0" err="1" smtClean="0"/>
              <a:t>Xlens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149080"/>
            <a:ext cx="3606307" cy="18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AC02-2A0A-4D5E-A80F-C4AE866A801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708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C1C1E1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C1C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171</TotalTime>
  <Words>484</Words>
  <Application>Microsoft Office PowerPoint</Application>
  <PresentationFormat>Diavoorstelling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Gieterij</vt:lpstr>
      <vt:lpstr>Spelling &amp; Dyslexie</vt:lpstr>
      <vt:lpstr>Doelen</vt:lpstr>
      <vt:lpstr>Doelen</vt:lpstr>
      <vt:lpstr>1. Hoorcollege: omgang met dyslectische leerlingen </vt:lpstr>
      <vt:lpstr>2. Eigen ervaringen</vt:lpstr>
      <vt:lpstr>2. Eigen ervaringen</vt:lpstr>
      <vt:lpstr>2. Eigen ervaringen - woordbeeld</vt:lpstr>
      <vt:lpstr>2. Eigen ervaringen - schrijven</vt:lpstr>
      <vt:lpstr>3. Misverstanden</vt:lpstr>
      <vt:lpstr>4. Groepswerk</vt:lpstr>
      <vt:lpstr>Volgende week</vt:lpstr>
      <vt:lpstr>Doelen</vt:lpstr>
      <vt:lpstr>Doelen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&amp; Dyslexie</dc:title>
  <dc:creator>J. Bruining</dc:creator>
  <cp:lastModifiedBy>J. Bruining</cp:lastModifiedBy>
  <cp:revision>6</cp:revision>
  <dcterms:created xsi:type="dcterms:W3CDTF">2018-06-11T10:51:41Z</dcterms:created>
  <dcterms:modified xsi:type="dcterms:W3CDTF">2018-06-11T13:42:46Z</dcterms:modified>
</cp:coreProperties>
</file>