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71" r:id="rId14"/>
    <p:sldId id="272" r:id="rId15"/>
    <p:sldId id="268" r:id="rId16"/>
    <p:sldId id="273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85DB-360E-4A99-AD8C-0829AA49D90B}" type="datetimeFigureOut">
              <a:rPr lang="nl-NL" smtClean="0"/>
              <a:pPr/>
              <a:t>12-7-2012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6559-A83B-4FFB-B4AE-62237C57144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Kruiden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9 bonenkruid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8" name="Afbeelding 7" descr="9bonenkru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4536504" cy="509638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10 citroenmelisse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9" name="Afbeelding 8" descr="10citroenmeli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96752"/>
            <a:ext cx="4968552" cy="522577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11 dragon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Afbeelding 5" descr="11drag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472608" cy="437808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12 laurier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Afbeelding 5" descr="12laur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192688" cy="446449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13 lavas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Afbeelding 5" descr="13lav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24744"/>
            <a:ext cx="4680520" cy="501271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14 salie</a:t>
            </a:r>
            <a:endParaRPr lang="nl-NL" dirty="0"/>
          </a:p>
        </p:txBody>
      </p:sp>
      <p:pic>
        <p:nvPicPr>
          <p:cNvPr id="7" name="Afbeelding 6" descr="14sa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7043692" cy="331236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15 wijnruit</a:t>
            </a:r>
            <a:endParaRPr lang="nl-NL" dirty="0"/>
          </a:p>
        </p:txBody>
      </p:sp>
      <p:pic>
        <p:nvPicPr>
          <p:cNvPr id="7" name="Afbeelding 6" descr="15wijnrui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6192688" cy="466555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628384" cy="1512167"/>
          </a:xfrm>
        </p:spPr>
        <p:txBody>
          <a:bodyPr wrap="none">
            <a:normAutofit/>
          </a:bodyPr>
          <a:lstStyle/>
          <a:p>
            <a:r>
              <a:rPr lang="nl-NL" dirty="0" smtClean="0"/>
              <a:t>1 basilicum</a:t>
            </a:r>
            <a:endParaRPr lang="nl-NL" dirty="0"/>
          </a:p>
        </p:txBody>
      </p:sp>
      <p:pic>
        <p:nvPicPr>
          <p:cNvPr id="7" name="Afbeelding 6" descr="1basilic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7262028" cy="302433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1224135"/>
          </a:xfrm>
        </p:spPr>
        <p:txBody>
          <a:bodyPr>
            <a:normAutofit/>
          </a:bodyPr>
          <a:lstStyle/>
          <a:p>
            <a:r>
              <a:rPr lang="nl-NL" dirty="0" smtClean="0"/>
              <a:t>2 kamille</a:t>
            </a:r>
            <a:endParaRPr lang="nl-NL" dirty="0"/>
          </a:p>
        </p:txBody>
      </p:sp>
      <p:pic>
        <p:nvPicPr>
          <p:cNvPr id="8" name="Afbeelding 7" descr="2kam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7573363" cy="295232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122413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3 kervel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8" name="Afbeelding 7" descr="3ker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048672" cy="425041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18648" cy="1512167"/>
          </a:xfrm>
        </p:spPr>
        <p:txBody>
          <a:bodyPr>
            <a:normAutofit/>
          </a:bodyPr>
          <a:lstStyle/>
          <a:p>
            <a:r>
              <a:rPr lang="nl-NL" dirty="0" smtClean="0"/>
              <a:t>4 mosterd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8" name="Afbeelding 7" descr="4moste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264696" cy="473868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5 peterselie</a:t>
            </a:r>
            <a:endParaRPr lang="nl-NL" dirty="0"/>
          </a:p>
        </p:txBody>
      </p:sp>
      <p:pic>
        <p:nvPicPr>
          <p:cNvPr id="10" name="Afbeelding 9" descr="5peterse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976664" cy="450918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6 venkel</a:t>
            </a:r>
            <a:endParaRPr lang="nl-NL" dirty="0"/>
          </a:p>
        </p:txBody>
      </p:sp>
      <p:pic>
        <p:nvPicPr>
          <p:cNvPr id="8" name="Afbeelding 7" descr="6venk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264696" cy="482098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nl-NL" dirty="0" smtClean="0"/>
              <a:t>7 knoflook</a:t>
            </a:r>
            <a:endParaRPr lang="nl-NL" dirty="0"/>
          </a:p>
        </p:txBody>
      </p:sp>
      <p:pic>
        <p:nvPicPr>
          <p:cNvPr id="8" name="Afbeelding 7" descr="7knofl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264696" cy="444418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8 bieslook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8" name="Afbeelding 7" descr="8biesl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264696" cy="409827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31</Words>
  <Application>Microsoft Office PowerPoint</Application>
  <PresentationFormat>Diavoorstelling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Office-thema</vt:lpstr>
      <vt:lpstr>Kruiden</vt:lpstr>
      <vt:lpstr>1 basilicum</vt:lpstr>
      <vt:lpstr>2 kamille</vt:lpstr>
      <vt:lpstr>3 kervel </vt:lpstr>
      <vt:lpstr>4 mosterd </vt:lpstr>
      <vt:lpstr>5 peterselie</vt:lpstr>
      <vt:lpstr>6 venkel</vt:lpstr>
      <vt:lpstr>7 knoflook</vt:lpstr>
      <vt:lpstr>8 bieslook </vt:lpstr>
      <vt:lpstr>9 bonenkruid </vt:lpstr>
      <vt:lpstr>10 citroenmelisse </vt:lpstr>
      <vt:lpstr>11 dragon </vt:lpstr>
      <vt:lpstr>12 laurier </vt:lpstr>
      <vt:lpstr>13 lavas </vt:lpstr>
      <vt:lpstr>14 salie</vt:lpstr>
      <vt:lpstr>15 wijnruit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Bol- en knolgewassen</dc:title>
  <dc:creator>maessen</dc:creator>
  <cp:lastModifiedBy>maessen</cp:lastModifiedBy>
  <cp:revision>16</cp:revision>
  <dcterms:created xsi:type="dcterms:W3CDTF">2012-04-02T15:43:01Z</dcterms:created>
  <dcterms:modified xsi:type="dcterms:W3CDTF">2012-07-12T18:56:39Z</dcterms:modified>
</cp:coreProperties>
</file>