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>
        <p:scale>
          <a:sx n="81" d="100"/>
          <a:sy n="81" d="100"/>
        </p:scale>
        <p:origin x="-90" y="-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22-5-2018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deze week.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 en 2 voorbereiden/maken PO</a:t>
            </a:r>
          </a:p>
          <a:p>
            <a:r>
              <a:rPr lang="nl-NL" sz="2500" dirty="0" smtClean="0"/>
              <a:t>Les 3: presenteren PO. (5 minuten per groepje).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9621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PO2 Management en Organisatie.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358901"/>
            <a:ext cx="8918402" cy="4682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De opdracht: Opdracht 97 en 98 maken en presenteren.</a:t>
            </a:r>
          </a:p>
          <a:p>
            <a:r>
              <a:rPr lang="nl-NL" sz="2500" dirty="0" smtClean="0"/>
              <a:t>Maak groepjes van 3 personen.</a:t>
            </a:r>
          </a:p>
          <a:p>
            <a:r>
              <a:rPr lang="nl-NL" sz="2500" dirty="0" smtClean="0"/>
              <a:t>Maak opgave 97 en 98 en presenteer de uitkomsten.</a:t>
            </a:r>
          </a:p>
          <a:p>
            <a:r>
              <a:rPr lang="nl-NL" sz="2500" dirty="0" smtClean="0"/>
              <a:t>Betekend: inhoudelijk kan ik niet helpen 97 en 98.</a:t>
            </a:r>
          </a:p>
          <a:p>
            <a:endParaRPr lang="nl-NL" sz="2500" dirty="0"/>
          </a:p>
          <a:p>
            <a:r>
              <a:rPr lang="nl-NL" sz="2500" dirty="0" smtClean="0"/>
              <a:t>Beoordeling:</a:t>
            </a:r>
          </a:p>
          <a:p>
            <a:r>
              <a:rPr lang="nl-NL" sz="2500" dirty="0" smtClean="0"/>
              <a:t>25% correct beantwoorden vraag 97 en 98.</a:t>
            </a:r>
          </a:p>
          <a:p>
            <a:r>
              <a:rPr lang="nl-NL" sz="2500" dirty="0" smtClean="0"/>
              <a:t>35% presentatie</a:t>
            </a:r>
          </a:p>
          <a:p>
            <a:r>
              <a:rPr lang="nl-NL" sz="2500" dirty="0" smtClean="0"/>
              <a:t>40% uitvoering presentatie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1451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25% correct beantwoorden vraag 97 en 98.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Waar wordt op gelet?</a:t>
            </a:r>
          </a:p>
          <a:p>
            <a:r>
              <a:rPr lang="nl-NL" sz="2500" dirty="0" smtClean="0"/>
              <a:t>Is het juist</a:t>
            </a:r>
          </a:p>
          <a:p>
            <a:r>
              <a:rPr lang="nl-NL" sz="2500" dirty="0" smtClean="0"/>
              <a:t>Is het volledig</a:t>
            </a:r>
          </a:p>
          <a:p>
            <a:r>
              <a:rPr lang="nl-NL" sz="2500" dirty="0" smtClean="0"/>
              <a:t>Is het correct geformuleerd (juist term gebruik ect)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4860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35% presentatie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300" y="2084389"/>
            <a:ext cx="877870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Waar wordt opgelet.</a:t>
            </a:r>
          </a:p>
          <a:p>
            <a:endParaRPr lang="nl-NL" sz="2500" dirty="0"/>
          </a:p>
          <a:p>
            <a:r>
              <a:rPr lang="nl-NL" sz="2500" dirty="0" smtClean="0"/>
              <a:t>Is de presentatie overzichtelijk. (staat er niet teveel op).</a:t>
            </a:r>
          </a:p>
          <a:p>
            <a:r>
              <a:rPr lang="nl-NL" sz="2500" dirty="0" smtClean="0"/>
              <a:t>Is de presentatie compleet (staan alle gegevens die nodig zijn erop)</a:t>
            </a:r>
          </a:p>
          <a:p>
            <a:r>
              <a:rPr lang="nl-NL" sz="2500" dirty="0" smtClean="0"/>
              <a:t>Is de presentatie duidelijk (kan ik zonder uitleg toch iets met de presentatie).</a:t>
            </a:r>
          </a:p>
          <a:p>
            <a:r>
              <a:rPr lang="nl-NL" sz="2500" dirty="0" smtClean="0"/>
              <a:t>Gebruikt taalgebruik/termen correct.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2677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40% uitvoering presentatie.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Waar let ik op:</a:t>
            </a:r>
          </a:p>
          <a:p>
            <a:endParaRPr lang="nl-NL" sz="2500" dirty="0" smtClean="0"/>
          </a:p>
          <a:p>
            <a:r>
              <a:rPr lang="nl-NL" sz="2500" dirty="0" smtClean="0"/>
              <a:t>Alle groepsleden hebben inbreng.</a:t>
            </a:r>
          </a:p>
          <a:p>
            <a:r>
              <a:rPr lang="nl-NL" sz="2500" dirty="0" smtClean="0"/>
              <a:t>Wordt er niet voorgelezen (weet jij wat erop de presentatieslides staat)</a:t>
            </a:r>
          </a:p>
          <a:p>
            <a:r>
              <a:rPr lang="nl-NL" sz="2500" dirty="0" smtClean="0"/>
              <a:t>Houding/stemgeluid/intonatie.</a:t>
            </a:r>
          </a:p>
          <a:p>
            <a:r>
              <a:rPr lang="nl-NL" sz="2500" dirty="0" smtClean="0"/>
              <a:t>Is het overtuigend. </a:t>
            </a:r>
          </a:p>
          <a:p>
            <a:r>
              <a:rPr lang="nl-NL" sz="2500" dirty="0" smtClean="0"/>
              <a:t>Doel presentatie: je wilt mij overtuigen dat ik jullie groepje moet aannemen om mijn boekhouding te doen.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8290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 de presentatie: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Voor het presentatiegedeelte (40% van je cijfer)</a:t>
            </a:r>
          </a:p>
          <a:p>
            <a:r>
              <a:rPr lang="nl-NL" sz="2500" dirty="0" smtClean="0"/>
              <a:t>Geef ik één 10</a:t>
            </a:r>
          </a:p>
          <a:p>
            <a:r>
              <a:rPr lang="nl-NL" sz="2500" dirty="0" smtClean="0"/>
              <a:t>één 8/9</a:t>
            </a:r>
          </a:p>
          <a:p>
            <a:r>
              <a:rPr lang="nl-NL" sz="2500" dirty="0" smtClean="0"/>
              <a:t>De rest naar welk cijfer ik het vind.</a:t>
            </a:r>
          </a:p>
          <a:p>
            <a:endParaRPr lang="nl-NL" sz="2500" dirty="0"/>
          </a:p>
          <a:p>
            <a:r>
              <a:rPr lang="nl-NL" sz="2500" dirty="0" smtClean="0"/>
              <a:t>We hoeven niet met ze alle in de klas te zitten, als groepje trek je een strookje met daarin de tijd dat je moet presenteren.</a:t>
            </a:r>
          </a:p>
          <a:p>
            <a:r>
              <a:rPr lang="nl-NL" sz="2500" dirty="0" smtClean="0"/>
              <a:t>Niet aanwezig zonder melding magister, 1 voor het presentatiegedeelte.</a:t>
            </a:r>
          </a:p>
          <a:p>
            <a:r>
              <a:rPr lang="nl-NL" sz="2500" dirty="0" smtClean="0"/>
              <a:t>Je hebt 4 minuten minimaal en 6 minuten maximaal per presentatie. 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727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wil ik uiteindelijk hebben: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Per mail per groepje de presentatie.</a:t>
            </a:r>
            <a:endParaRPr lang="nl-NL" sz="2500" dirty="0"/>
          </a:p>
          <a:p>
            <a:r>
              <a:rPr lang="nl-NL" sz="2500" dirty="0" smtClean="0"/>
              <a:t>1x de antwoorden op vraag 97 en 98 (kan je/moet je natuurlijk verwerken in je presentatie) dus is geen dubbel werk.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6409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2347" y="0"/>
            <a:ext cx="9141655" cy="1942432"/>
          </a:xfrm>
        </p:spPr>
        <p:txBody>
          <a:bodyPr/>
          <a:lstStyle/>
          <a:p>
            <a:r>
              <a:rPr lang="nl-NL" dirty="0" smtClean="0"/>
              <a:t>De tijden: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0789" y="685800"/>
            <a:ext cx="8973213" cy="5355563"/>
          </a:xfrm>
        </p:spPr>
        <p:txBody>
          <a:bodyPr>
            <a:noAutofit/>
          </a:bodyPr>
          <a:lstStyle/>
          <a:p>
            <a:r>
              <a:rPr lang="nl-NL" sz="2500" dirty="0" smtClean="0"/>
              <a:t>11:35 – </a:t>
            </a:r>
            <a:r>
              <a:rPr lang="nl-NL" sz="2500" dirty="0" smtClean="0"/>
              <a:t>11:41	BO/</a:t>
            </a:r>
            <a:r>
              <a:rPr lang="nl-NL" sz="2500" dirty="0" err="1" smtClean="0"/>
              <a:t>sacha</a:t>
            </a:r>
            <a:r>
              <a:rPr lang="nl-NL" sz="2500" dirty="0" smtClean="0"/>
              <a:t>/mei</a:t>
            </a:r>
            <a:endParaRPr lang="nl-NL" sz="2500" dirty="0" smtClean="0"/>
          </a:p>
          <a:p>
            <a:r>
              <a:rPr lang="nl-NL" sz="2500" dirty="0" smtClean="0"/>
              <a:t>11:41 – </a:t>
            </a:r>
            <a:r>
              <a:rPr lang="nl-NL" sz="2500" dirty="0" smtClean="0"/>
              <a:t>11:47	Gertjan/amber/</a:t>
            </a:r>
            <a:r>
              <a:rPr lang="nl-NL" sz="2500" dirty="0" err="1" smtClean="0"/>
              <a:t>ḱai</a:t>
            </a:r>
            <a:endParaRPr lang="nl-NL" sz="2500" dirty="0" smtClean="0"/>
          </a:p>
          <a:p>
            <a:r>
              <a:rPr lang="nl-NL" sz="2500" dirty="0" smtClean="0"/>
              <a:t>11:47 – </a:t>
            </a:r>
            <a:r>
              <a:rPr lang="nl-NL" sz="2500" dirty="0" smtClean="0"/>
              <a:t>11:53 </a:t>
            </a:r>
            <a:r>
              <a:rPr lang="nl-NL" sz="2500" dirty="0" err="1" smtClean="0"/>
              <a:t>tim</a:t>
            </a:r>
            <a:r>
              <a:rPr lang="nl-NL" sz="2500" dirty="0" smtClean="0"/>
              <a:t>/mart/</a:t>
            </a:r>
            <a:r>
              <a:rPr lang="nl-NL" sz="2500" dirty="0" err="1" smtClean="0"/>
              <a:t>zeno</a:t>
            </a:r>
            <a:endParaRPr lang="nl-NL" sz="2500" dirty="0" smtClean="0"/>
          </a:p>
          <a:p>
            <a:r>
              <a:rPr lang="nl-NL" sz="2500" dirty="0" smtClean="0"/>
              <a:t>11:53 – </a:t>
            </a:r>
            <a:r>
              <a:rPr lang="nl-NL" sz="2500" dirty="0" smtClean="0"/>
              <a:t>11:59 </a:t>
            </a:r>
            <a:r>
              <a:rPr lang="nl-NL" sz="2500" dirty="0" err="1" smtClean="0"/>
              <a:t>lola</a:t>
            </a:r>
            <a:r>
              <a:rPr lang="nl-NL" sz="2500" dirty="0" smtClean="0"/>
              <a:t>/</a:t>
            </a:r>
            <a:r>
              <a:rPr lang="nl-NL" sz="2500" dirty="0" err="1" smtClean="0"/>
              <a:t>stijn</a:t>
            </a:r>
            <a:r>
              <a:rPr lang="nl-NL" sz="2500" dirty="0" smtClean="0"/>
              <a:t>//</a:t>
            </a:r>
            <a:r>
              <a:rPr lang="nl-NL" sz="2500" dirty="0" err="1" smtClean="0"/>
              <a:t>teun</a:t>
            </a:r>
            <a:r>
              <a:rPr lang="nl-NL" sz="2500" dirty="0" smtClean="0"/>
              <a:t>/</a:t>
            </a:r>
            <a:r>
              <a:rPr lang="nl-NL" sz="2500" dirty="0" err="1" smtClean="0"/>
              <a:t>sjors</a:t>
            </a:r>
            <a:endParaRPr lang="nl-NL" sz="2500" dirty="0" smtClean="0"/>
          </a:p>
          <a:p>
            <a:r>
              <a:rPr lang="nl-NL" sz="2500" dirty="0" smtClean="0"/>
              <a:t>11:59 – </a:t>
            </a:r>
            <a:r>
              <a:rPr lang="nl-NL" sz="2500" dirty="0" smtClean="0"/>
              <a:t>12:05 </a:t>
            </a:r>
            <a:r>
              <a:rPr lang="nl-NL" sz="2500" dirty="0" err="1" smtClean="0"/>
              <a:t>siep</a:t>
            </a:r>
            <a:r>
              <a:rPr lang="nl-NL" sz="2500" dirty="0" smtClean="0"/>
              <a:t>/</a:t>
            </a:r>
            <a:r>
              <a:rPr lang="nl-NL" sz="2500" dirty="0" err="1" smtClean="0"/>
              <a:t>daan</a:t>
            </a:r>
            <a:r>
              <a:rPr lang="nl-NL" sz="2500" dirty="0" smtClean="0"/>
              <a:t>/beau</a:t>
            </a:r>
            <a:endParaRPr lang="nl-NL" sz="2500" dirty="0" smtClean="0"/>
          </a:p>
          <a:p>
            <a:r>
              <a:rPr lang="nl-NL" sz="2500" dirty="0" smtClean="0"/>
              <a:t>12:05 – </a:t>
            </a:r>
            <a:r>
              <a:rPr lang="nl-NL" sz="2500" dirty="0"/>
              <a:t>12:11 </a:t>
            </a:r>
            <a:r>
              <a:rPr lang="nl-NL" sz="2500" dirty="0" err="1"/>
              <a:t>kawei</a:t>
            </a:r>
            <a:r>
              <a:rPr lang="nl-NL" sz="2500" dirty="0"/>
              <a:t>/</a:t>
            </a:r>
            <a:r>
              <a:rPr lang="nl-NL" sz="2500" dirty="0" err="1"/>
              <a:t>abdusjahid</a:t>
            </a:r>
            <a:r>
              <a:rPr lang="nl-NL" sz="2500" dirty="0"/>
              <a:t>/</a:t>
            </a:r>
            <a:r>
              <a:rPr lang="nl-NL" sz="2500" dirty="0" err="1"/>
              <a:t>kenaiah</a:t>
            </a:r>
            <a:endParaRPr lang="nl-NL" sz="2500" dirty="0"/>
          </a:p>
          <a:p>
            <a:r>
              <a:rPr lang="nl-NL" sz="2500" dirty="0" smtClean="0"/>
              <a:t>12:11 </a:t>
            </a:r>
            <a:r>
              <a:rPr lang="nl-NL" sz="2500" dirty="0" smtClean="0"/>
              <a:t>– </a:t>
            </a:r>
            <a:r>
              <a:rPr lang="nl-NL" sz="2500" dirty="0"/>
              <a:t>12:17 remi/</a:t>
            </a:r>
            <a:r>
              <a:rPr lang="nl-NL" sz="2500" dirty="0" err="1"/>
              <a:t>milan</a:t>
            </a:r>
            <a:r>
              <a:rPr lang="nl-NL" sz="2500" dirty="0"/>
              <a:t>/</a:t>
            </a:r>
            <a:r>
              <a:rPr lang="nl-NL" sz="2500" dirty="0" err="1"/>
              <a:t>aron</a:t>
            </a:r>
            <a:endParaRPr lang="nl-NL" sz="2500" dirty="0"/>
          </a:p>
          <a:p>
            <a:r>
              <a:rPr lang="nl-NL" sz="2500" dirty="0" smtClean="0"/>
              <a:t>12:17 </a:t>
            </a:r>
            <a:r>
              <a:rPr lang="nl-NL" sz="2500" dirty="0" smtClean="0"/>
              <a:t>– </a:t>
            </a:r>
            <a:r>
              <a:rPr lang="nl-NL" sz="2500" dirty="0" smtClean="0"/>
              <a:t>12:23</a:t>
            </a:r>
            <a:r>
              <a:rPr lang="nl-NL" sz="2500" dirty="0"/>
              <a:t>	</a:t>
            </a:r>
            <a:r>
              <a:rPr lang="zh-CN" altLang="nl-NL" sz="2500" dirty="0" smtClean="0"/>
              <a:t> </a:t>
            </a:r>
            <a:r>
              <a:rPr lang="nl-NL" sz="2500" dirty="0" err="1" smtClean="0"/>
              <a:t>okan</a:t>
            </a:r>
            <a:r>
              <a:rPr lang="nl-NL" sz="2500" dirty="0" smtClean="0"/>
              <a:t>/demi/</a:t>
            </a:r>
            <a:r>
              <a:rPr lang="nl-NL" sz="2500" dirty="0" err="1" smtClean="0"/>
              <a:t>nienke</a:t>
            </a:r>
            <a:endParaRPr lang="nl-NL" sz="2500" dirty="0"/>
          </a:p>
          <a:p>
            <a:r>
              <a:rPr lang="nl-NL" sz="2500" dirty="0" smtClean="0"/>
              <a:t>12:23 </a:t>
            </a:r>
            <a:r>
              <a:rPr lang="nl-NL" sz="2500" dirty="0" smtClean="0"/>
              <a:t>– </a:t>
            </a:r>
            <a:r>
              <a:rPr lang="nl-NL" sz="2500" dirty="0" smtClean="0"/>
              <a:t>12:29</a:t>
            </a:r>
          </a:p>
          <a:p>
            <a:r>
              <a:rPr lang="nl-NL" sz="2500" dirty="0" smtClean="0"/>
              <a:t> Om </a:t>
            </a:r>
            <a:r>
              <a:rPr lang="nl-NL" sz="2500" dirty="0" smtClean="0"/>
              <a:t>12:30 verwacht ik iedereen in de klas, niet aanwezig?</a:t>
            </a:r>
          </a:p>
          <a:p>
            <a:r>
              <a:rPr lang="nl-NL" sz="2500" dirty="0" smtClean="0"/>
              <a:t>Absent in magister, punt in mindering op je cijfer.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9091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1809</TotalTime>
  <Words>343</Words>
  <Application>Microsoft Office PowerPoint</Application>
  <PresentationFormat>Aangepast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Facet</vt:lpstr>
      <vt:lpstr>Beste havo 4. </vt:lpstr>
      <vt:lpstr>Programma deze week.</vt:lpstr>
      <vt:lpstr>PO2 Management en Organisatie. </vt:lpstr>
      <vt:lpstr>25% correct beantwoorden vraag 97 en 98.</vt:lpstr>
      <vt:lpstr>35% presentatie </vt:lpstr>
      <vt:lpstr>40% uitvoering presentatie.</vt:lpstr>
      <vt:lpstr>Voor de presentatie:</vt:lpstr>
      <vt:lpstr>Wat wil ik uiteindelijk hebben:</vt:lpstr>
      <vt:lpstr>De tijden: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b.jacobs</cp:lastModifiedBy>
  <cp:revision>186</cp:revision>
  <dcterms:created xsi:type="dcterms:W3CDTF">2017-01-22T09:51:43Z</dcterms:created>
  <dcterms:modified xsi:type="dcterms:W3CDTF">2018-05-22T11:08:35Z</dcterms:modified>
</cp:coreProperties>
</file>