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 verbindingslijn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el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5" name="Ondertitel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31" name="Tijdelijke aanduiding voor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18" name="Tijdelijke aanduiding voor voettekst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29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jdelijke aanduiding voor titel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1" name="Tijdelijke aanduiding voor teks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27" name="Tijdelijke aanduiding voor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6877C4F-B6B4-4DB8-8FCB-AE375312FBFC}" type="datetimeFigureOut">
              <a:rPr lang="nl-NL" smtClean="0"/>
              <a:pPr/>
              <a:t>22-2-2012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nl-NL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B6BBC7A-E71B-4E53-B49D-5D2ABFBFDA1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hyperlink" Target="http://images.google.nl/imgres?imgurl=http://www.dierenkliniekwilhelminapark.nl/images/dierinfo/cavia/schurft2.jpg&amp;imgrefurl=http://www.dierenkliniekvdwolf.nl/?id=49&amp;usg=__58wz8EQH06b2gBb3n_p7pe2VXuY=&amp;h=244&amp;w=269&amp;sz=50&amp;hl=nl&amp;start=58&amp;um=1&amp;tbnid=1HH6xZ2Y-8hJ5M:&amp;tbnh=102&amp;tbnw=113&amp;prev=/images?q=schurft+cavia&amp;ndsp=20&amp;hl=nl&amp;rlz=1T4GGLR_nlNL229NL232&amp;sa=N&amp;start=40&amp;um=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mbestrijding.nl/" TargetMode="External"/><Relationship Id="rId2" Type="http://schemas.openxmlformats.org/officeDocument/2006/relationships/hyperlink" Target="http://www.whgdierenartsen.nl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err="1" smtClean="0"/>
              <a:t>DIERGezondheid</a:t>
            </a:r>
            <a:r>
              <a:rPr lang="nl-NL" dirty="0" smtClean="0"/>
              <a:t>	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Hoe  onderzoeken we dat?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39000" cy="677246"/>
          </a:xfrm>
        </p:spPr>
        <p:txBody>
          <a:bodyPr/>
          <a:lstStyle/>
          <a:p>
            <a:r>
              <a:rPr lang="nl-NL" dirty="0" smtClean="0"/>
              <a:t>Welke instrumenten?</a:t>
            </a:r>
            <a:endParaRPr lang="nl-NL" dirty="0"/>
          </a:p>
        </p:txBody>
      </p:sp>
      <p:pic>
        <p:nvPicPr>
          <p:cNvPr id="20482" name="Picture 2" descr="http://www.toysstore.nl/img/p/107-99-thick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914545" cy="1914545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786050" y="200024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stethoscoop</a:t>
            </a:r>
            <a:endParaRPr lang="nl-NL" dirty="0"/>
          </a:p>
        </p:txBody>
      </p:sp>
      <p:pic>
        <p:nvPicPr>
          <p:cNvPr id="20484" name="Picture 4" descr="http://www.achmeahealthshop.nl/productafbeeldingen/groot/24256/thermometer-digitale-thermometer-medisana-digitale-koortsthermometer-ft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928934"/>
            <a:ext cx="1785950" cy="1785950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2857488" y="3571876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koortsthermometer</a:t>
            </a:r>
            <a:endParaRPr lang="nl-NL" dirty="0"/>
          </a:p>
        </p:txBody>
      </p:sp>
      <p:pic>
        <p:nvPicPr>
          <p:cNvPr id="20486" name="Picture 6" descr="http://img.alibaba.com/photo/205569297/digital_stopwatch_promotional_gift_sports_fitness_school_item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4357694"/>
            <a:ext cx="1539884" cy="2245151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2857488" y="5000636"/>
            <a:ext cx="142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stopwatch</a:t>
            </a:r>
            <a:endParaRPr lang="nl-NL" dirty="0"/>
          </a:p>
        </p:txBody>
      </p:sp>
      <p:pic>
        <p:nvPicPr>
          <p:cNvPr id="20488" name="Picture 8" descr="http://www.ictglobe.nl/iwcp/user/ictglobe-nl/ictglobe-nl_lapto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285860"/>
            <a:ext cx="2554297" cy="2021263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6429388" y="342900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laptop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239000" cy="748684"/>
          </a:xfrm>
        </p:spPr>
        <p:txBody>
          <a:bodyPr/>
          <a:lstStyle/>
          <a:p>
            <a:r>
              <a:rPr lang="nl-NL" dirty="0" smtClean="0"/>
              <a:t>De gezondheidskenmerken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9416"/>
            <a:ext cx="7239000" cy="5131952"/>
          </a:xfrm>
        </p:spPr>
        <p:txBody>
          <a:bodyPr>
            <a:normAutofit/>
          </a:bodyPr>
          <a:lstStyle/>
          <a:p>
            <a:r>
              <a:rPr lang="nl-NL" dirty="0" smtClean="0"/>
              <a:t>Gedrag -&gt; </a:t>
            </a:r>
            <a:r>
              <a:rPr lang="nl-NL" sz="1400" dirty="0" smtClean="0"/>
              <a:t>onopvallend, niet </a:t>
            </a:r>
            <a:r>
              <a:rPr lang="nl-NL" sz="1400" dirty="0" err="1" smtClean="0"/>
              <a:t>gestresst</a:t>
            </a:r>
            <a:r>
              <a:rPr lang="nl-NL" sz="1400" dirty="0" smtClean="0"/>
              <a:t>, nieuwsgierig, speels, komt             		naar voer toe, niet in elkaar gedoken of suf</a:t>
            </a:r>
            <a:endParaRPr lang="nl-NL" sz="1400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Lichaamstemperatuur -&gt;</a:t>
            </a:r>
            <a:r>
              <a:rPr lang="nl-NL" sz="1600" dirty="0" smtClean="0"/>
              <a:t> </a:t>
            </a:r>
            <a:r>
              <a:rPr lang="nl-NL" sz="1400" dirty="0" smtClean="0"/>
              <a:t>geen koorts of ondertemperatuur </a:t>
            </a:r>
            <a:endParaRPr lang="nl-NL" sz="1400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Hartslag -&gt; </a:t>
            </a:r>
            <a:r>
              <a:rPr lang="nl-NL" sz="1400" dirty="0" smtClean="0"/>
              <a:t>juiste </a:t>
            </a:r>
            <a:r>
              <a:rPr lang="nl-NL" sz="1400" dirty="0" smtClean="0"/>
              <a:t>aantal slagen/minuut, regelmatige hartslag</a:t>
            </a:r>
            <a:endParaRPr lang="nl-NL" sz="1400" dirty="0" smtClean="0"/>
          </a:p>
          <a:p>
            <a:endParaRPr lang="nl-NL" dirty="0" smtClean="0"/>
          </a:p>
          <a:p>
            <a:r>
              <a:rPr lang="nl-NL" dirty="0" smtClean="0"/>
              <a:t>Ademhaling -&gt; </a:t>
            </a:r>
            <a:r>
              <a:rPr lang="nl-NL" sz="1400" dirty="0" smtClean="0"/>
              <a:t>juiste </a:t>
            </a:r>
            <a:r>
              <a:rPr lang="nl-NL" sz="1400" dirty="0" smtClean="0"/>
              <a:t>aantal ademtochten/minuut, niet pompen of   		             hijgen, </a:t>
            </a:r>
            <a:r>
              <a:rPr lang="nl-NL" sz="1400" dirty="0" smtClean="0"/>
              <a:t>geen piepende of </a:t>
            </a:r>
            <a:r>
              <a:rPr lang="nl-NL" sz="1400" dirty="0" err="1" smtClean="0"/>
              <a:t>gorchelende</a:t>
            </a:r>
            <a:r>
              <a:rPr lang="nl-NL" sz="1400" dirty="0" smtClean="0"/>
              <a:t> ademhaling</a:t>
            </a:r>
            <a:endParaRPr lang="nl-NL" sz="1400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Conditie -&gt; </a:t>
            </a:r>
            <a:r>
              <a:rPr lang="nl-NL" sz="1400" dirty="0" smtClean="0"/>
              <a:t>vlees- en vetbedekking, schraal/normaal/vet. </a:t>
            </a:r>
          </a:p>
          <a:p>
            <a:pPr>
              <a:buNone/>
            </a:pPr>
            <a:r>
              <a:rPr lang="nl-NL" sz="1400" dirty="0" smtClean="0"/>
              <a:t>			    voel op de ruggengraat, ribben, lendenen of borstbeen.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605808"/>
          </a:xfrm>
        </p:spPr>
        <p:txBody>
          <a:bodyPr/>
          <a:lstStyle/>
          <a:p>
            <a:r>
              <a:rPr lang="nl-NL" dirty="0" smtClean="0"/>
              <a:t>ogen</a:t>
            </a:r>
            <a:endParaRPr lang="nl-NL" dirty="0"/>
          </a:p>
        </p:txBody>
      </p:sp>
      <p:pic>
        <p:nvPicPr>
          <p:cNvPr id="1026" name="Picture 2" descr="http://www.hondeninfo.be/images/kerat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2940480" cy="2286016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5076056" y="400506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Ontsteking van hoornvlies</a:t>
            </a:r>
            <a:endParaRPr lang="nl-NL" sz="1400" dirty="0"/>
          </a:p>
        </p:txBody>
      </p:sp>
      <p:pic>
        <p:nvPicPr>
          <p:cNvPr id="1028" name="Picture 4" descr="http://www.avro.nl/Images/oogontsteking95x95_tcm8-101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628800"/>
            <a:ext cx="1285884" cy="128588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539552" y="3068960"/>
            <a:ext cx="22860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Ontsteking van slijmvlies</a:t>
            </a:r>
            <a:endParaRPr lang="nl-NL" sz="1400" dirty="0"/>
          </a:p>
        </p:txBody>
      </p:sp>
      <p:pic>
        <p:nvPicPr>
          <p:cNvPr id="1032" name="Picture 8" descr="http://quest.robbroek.nl/uploaded_images/paardoog-7902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071942"/>
            <a:ext cx="3531567" cy="2357452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2267744" y="620688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 </a:t>
            </a:r>
            <a:r>
              <a:rPr lang="nl-NL" sz="1600" b="1" dirty="0" smtClean="0">
                <a:sym typeface="Wingdings" pitchFamily="2" charset="2"/>
              </a:rPr>
              <a:t> </a:t>
            </a:r>
            <a:r>
              <a:rPr lang="nl-NL" sz="1600" b="1" dirty="0" smtClean="0"/>
              <a:t>Schoon, glanzend, heldere blik. </a:t>
            </a:r>
            <a:endParaRPr lang="nl-NL" sz="1600" b="1" dirty="0"/>
          </a:p>
        </p:txBody>
      </p:sp>
      <p:sp>
        <p:nvSpPr>
          <p:cNvPr id="9" name="Tekstvak 8"/>
          <p:cNvSpPr txBox="1"/>
          <p:nvPr/>
        </p:nvSpPr>
        <p:spPr>
          <a:xfrm>
            <a:off x="4211960" y="602128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Gezond oog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4114800" cy="714380"/>
          </a:xfrm>
        </p:spPr>
        <p:txBody>
          <a:bodyPr/>
          <a:lstStyle/>
          <a:p>
            <a:r>
              <a:rPr lang="nl-NL" dirty="0" smtClean="0"/>
              <a:t>Vacht en veren</a:t>
            </a:r>
            <a:endParaRPr lang="nl-NL" dirty="0"/>
          </a:p>
        </p:txBody>
      </p:sp>
      <p:pic>
        <p:nvPicPr>
          <p:cNvPr id="16386" name="Picture 2" descr="http://farm3.static.flickr.com/2499/3734756354_5ac99daa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2696192" cy="2351079"/>
          </a:xfrm>
          <a:prstGeom prst="rect">
            <a:avLst/>
          </a:prstGeom>
          <a:noFill/>
        </p:spPr>
      </p:pic>
      <p:pic>
        <p:nvPicPr>
          <p:cNvPr id="16388" name="Picture 4" descr="Afbee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1643050"/>
            <a:ext cx="2846384" cy="2134788"/>
          </a:xfrm>
          <a:prstGeom prst="rect">
            <a:avLst/>
          </a:prstGeom>
          <a:noFill/>
        </p:spPr>
      </p:pic>
      <p:pic>
        <p:nvPicPr>
          <p:cNvPr id="16390" name="Picture 6" descr="http://t2.gstatic.com/images?q=tbn:1HH6xZ2Y-8hJ5M:http://www.dierenkliniekwilhelminapark.nl/images/dierinfo/cavia/schurft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572008"/>
            <a:ext cx="1464977" cy="1322370"/>
          </a:xfrm>
          <a:prstGeom prst="rect">
            <a:avLst/>
          </a:prstGeom>
          <a:noFill/>
        </p:spPr>
      </p:pic>
      <p:pic>
        <p:nvPicPr>
          <p:cNvPr id="16392" name="Picture 8" descr="http://www.com-thuis.nl/Michaela/Knoep%20onderschrikft%20Gith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4286256"/>
            <a:ext cx="3728205" cy="221455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4572000" y="69269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-&gt; glanzend, geen kale plekken, geen </a:t>
            </a:r>
            <a:r>
              <a:rPr lang="nl-NL" sz="1400" dirty="0" err="1" smtClean="0"/>
              <a:t>ectoparasieten</a:t>
            </a:r>
            <a:r>
              <a:rPr lang="nl-NL" sz="1400" dirty="0" smtClean="0"/>
              <a:t>.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4043362" cy="751506"/>
          </a:xfrm>
        </p:spPr>
        <p:txBody>
          <a:bodyPr/>
          <a:lstStyle/>
          <a:p>
            <a:r>
              <a:rPr lang="nl-NL" dirty="0" smtClean="0"/>
              <a:t>Gang en stand </a:t>
            </a:r>
            <a:endParaRPr lang="nl-NL" dirty="0"/>
          </a:p>
        </p:txBody>
      </p:sp>
      <p:pic>
        <p:nvPicPr>
          <p:cNvPr id="17410" name="Picture 2" descr="http://www.capraovis.nl/myImages/rotkreupel-klauw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357298"/>
            <a:ext cx="2063776" cy="2139448"/>
          </a:xfrm>
          <a:prstGeom prst="rect">
            <a:avLst/>
          </a:prstGeom>
          <a:noFill/>
        </p:spPr>
      </p:pic>
      <p:pic>
        <p:nvPicPr>
          <p:cNvPr id="17412" name="Picture 4" descr="http://www.levendehave.nl/files/images/org-js-sch-135.Wiki%20formaa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1500174"/>
            <a:ext cx="2786082" cy="185738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572132" y="228599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rotkreupel</a:t>
            </a:r>
            <a:endParaRPr lang="nl-NL" dirty="0"/>
          </a:p>
        </p:txBody>
      </p:sp>
      <p:pic>
        <p:nvPicPr>
          <p:cNvPr id="17414" name="Picture 6" descr="http://www.hoofcare.nl/map_voor_lezingen/hoefbevangenheid/roteren_hoefbeen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143380"/>
            <a:ext cx="2373276" cy="1785950"/>
          </a:xfrm>
          <a:prstGeom prst="rect">
            <a:avLst/>
          </a:prstGeom>
          <a:noFill/>
        </p:spPr>
      </p:pic>
      <p:pic>
        <p:nvPicPr>
          <p:cNvPr id="17416" name="Picture 8" descr="http://paardenservice.nl/paard%20in%20bevangen%20stan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3529717"/>
            <a:ext cx="1500198" cy="2996491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5072066" y="471488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hoefbevangenheid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355976" y="33265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-&gt; niet kreupel, geen dikke gewrichten, soepel lopen, geen lange klauwen/nagels/hoeven, geen infecties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400420" cy="680068"/>
          </a:xfrm>
        </p:spPr>
        <p:txBody>
          <a:bodyPr/>
          <a:lstStyle/>
          <a:p>
            <a:r>
              <a:rPr lang="nl-NL" dirty="0" smtClean="0"/>
              <a:t>slijmvliezen</a:t>
            </a:r>
            <a:endParaRPr lang="nl-NL" dirty="0"/>
          </a:p>
        </p:txBody>
      </p:sp>
      <p:pic>
        <p:nvPicPr>
          <p:cNvPr id="18434" name="Picture 2" descr="http://www.leloup-olst.nl/Paginas/info_katten/kat%20grijn%20close%20up%20geel%20kle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14422"/>
            <a:ext cx="2143125" cy="1905000"/>
          </a:xfrm>
          <a:prstGeom prst="rect">
            <a:avLst/>
          </a:prstGeom>
          <a:noFill/>
        </p:spPr>
      </p:pic>
      <p:pic>
        <p:nvPicPr>
          <p:cNvPr id="18436" name="Picture 4" descr="http://i9.photobucket.com/albums/a53/cavje/untitled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357562"/>
            <a:ext cx="2428892" cy="167509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2643174" y="150017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Gele slijmvliezen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2786050" y="3571876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Blauwpaarse slijmvliezen</a:t>
            </a:r>
            <a:endParaRPr lang="nl-NL" dirty="0"/>
          </a:p>
        </p:txBody>
      </p:sp>
      <p:pic>
        <p:nvPicPr>
          <p:cNvPr id="18438" name="Picture 6" descr="http://www.intervet.nl/binaries/IBR230_tcm57-106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143512"/>
            <a:ext cx="2190750" cy="1619250"/>
          </a:xfrm>
          <a:prstGeom prst="rect">
            <a:avLst/>
          </a:prstGeom>
          <a:noFill/>
        </p:spPr>
      </p:pic>
      <p:pic>
        <p:nvPicPr>
          <p:cNvPr id="18440" name="Picture 8" descr="http://www.oog-dierenarts.be/images/kattenherpes/foto3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14612" y="5143512"/>
            <a:ext cx="2300286" cy="1542237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072066" y="528638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Rode slijmvliezen</a:t>
            </a:r>
            <a:endParaRPr lang="nl-NL" dirty="0"/>
          </a:p>
        </p:txBody>
      </p:sp>
      <p:pic>
        <p:nvPicPr>
          <p:cNvPr id="18442" name="Picture 10" descr="http://www.fellponies.nl/ddgimages/syndrome/syndrome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844824"/>
            <a:ext cx="1978022" cy="2272273"/>
          </a:xfrm>
          <a:prstGeom prst="rect">
            <a:avLst/>
          </a:prstGeom>
          <a:noFill/>
        </p:spPr>
      </p:pic>
      <p:sp>
        <p:nvSpPr>
          <p:cNvPr id="12" name="Tekstvak 11"/>
          <p:cNvSpPr txBox="1"/>
          <p:nvPr/>
        </p:nvSpPr>
        <p:spPr>
          <a:xfrm>
            <a:off x="6156176" y="422108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Bleke slijmvliezen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3779912" y="548680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1" dirty="0" smtClean="0"/>
              <a:t>-&gt; lichtroze en vochtig</a:t>
            </a:r>
            <a:endParaRPr lang="nl-NL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80068"/>
          </a:xfrm>
        </p:spPr>
        <p:txBody>
          <a:bodyPr/>
          <a:lstStyle/>
          <a:p>
            <a:r>
              <a:rPr lang="nl-NL" dirty="0" smtClean="0"/>
              <a:t>Gebit of snavel</a:t>
            </a:r>
            <a:endParaRPr lang="nl-NL" dirty="0"/>
          </a:p>
        </p:txBody>
      </p:sp>
      <p:pic>
        <p:nvPicPr>
          <p:cNvPr id="19458" name="Picture 2" descr="http://bunnybin.nims.nl/110308log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1769919" cy="2214578"/>
          </a:xfrm>
          <a:prstGeom prst="rect">
            <a:avLst/>
          </a:prstGeom>
          <a:noFill/>
        </p:spPr>
      </p:pic>
      <p:sp>
        <p:nvSpPr>
          <p:cNvPr id="5" name="Tekstvak 4"/>
          <p:cNvSpPr txBox="1"/>
          <p:nvPr/>
        </p:nvSpPr>
        <p:spPr>
          <a:xfrm>
            <a:off x="2339752" y="1484784"/>
            <a:ext cx="3728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Afwijkende stand; olifantstanden</a:t>
            </a:r>
            <a:endParaRPr lang="nl-NL" dirty="0"/>
          </a:p>
        </p:txBody>
      </p:sp>
      <p:pic>
        <p:nvPicPr>
          <p:cNvPr id="19460" name="Picture 4" descr="http://www.diergezondheidscentrumnicolai.nl/Afbeeldingen/tandste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929066"/>
            <a:ext cx="2296026" cy="2071702"/>
          </a:xfrm>
          <a:prstGeom prst="rect">
            <a:avLst/>
          </a:prstGeom>
          <a:noFill/>
        </p:spPr>
      </p:pic>
      <p:pic>
        <p:nvPicPr>
          <p:cNvPr id="19464" name="Picture 8" descr="http://www.emax.nl/p-emaxnlpubnl/images/content/de_gezondheid_van_uw_huisdier/Gebit/gezond%20gebit%20hond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4725144"/>
            <a:ext cx="2428875" cy="1581150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5940152" y="630932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g</a:t>
            </a:r>
            <a:r>
              <a:rPr lang="nl-NL" dirty="0" smtClean="0"/>
              <a:t>ezond </a:t>
            </a:r>
            <a:r>
              <a:rPr lang="nl-NL" dirty="0" smtClean="0"/>
              <a:t>gebit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716016" y="476672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-&gt; </a:t>
            </a:r>
            <a:r>
              <a:rPr lang="nl-NL" sz="1400" dirty="0" smtClean="0"/>
              <a:t>goede stand, geen tandsteen</a:t>
            </a:r>
            <a:endParaRPr lang="nl-NL" dirty="0"/>
          </a:p>
        </p:txBody>
      </p:sp>
      <p:pic>
        <p:nvPicPr>
          <p:cNvPr id="3074" name="Picture 2" descr="http://pic20.picturetrail.com/VOL66/846824/20171344/3395614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916832"/>
            <a:ext cx="2646263" cy="1988841"/>
          </a:xfrm>
          <a:prstGeom prst="rect">
            <a:avLst/>
          </a:prstGeom>
          <a:noFill/>
        </p:spPr>
      </p:pic>
      <p:sp>
        <p:nvSpPr>
          <p:cNvPr id="10" name="Tekstvak 9"/>
          <p:cNvSpPr txBox="1"/>
          <p:nvPr/>
        </p:nvSpPr>
        <p:spPr>
          <a:xfrm>
            <a:off x="5868144" y="40050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kruissnavel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3829048" cy="680068"/>
          </a:xfrm>
        </p:spPr>
        <p:txBody>
          <a:bodyPr/>
          <a:lstStyle/>
          <a:p>
            <a:r>
              <a:rPr lang="nl-NL" dirty="0" smtClean="0"/>
              <a:t>mest en urine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85720" y="1857364"/>
            <a:ext cx="2928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hlinkClick r:id="rId2"/>
              </a:rPr>
              <a:t>www.whgdierenartsen.nl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85720" y="292893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>
                <a:hlinkClick r:id="rId3"/>
              </a:rPr>
              <a:t>www.wormbestrijding.nl</a:t>
            </a:r>
            <a:endParaRPr lang="nl-NL" dirty="0" smtClean="0"/>
          </a:p>
          <a:p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4139952" y="476672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-&gt; Geen bloed, stevige ontlasting, geen     </a:t>
            </a:r>
          </a:p>
          <a:p>
            <a:r>
              <a:rPr lang="nl-NL" sz="1400" dirty="0" smtClean="0"/>
              <a:t> wormen     </a:t>
            </a:r>
            <a:endParaRPr lang="nl-NL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1450504" cy="770344"/>
          </a:xfrm>
        </p:spPr>
        <p:txBody>
          <a:bodyPr/>
          <a:lstStyle/>
          <a:p>
            <a:r>
              <a:rPr lang="nl-NL" dirty="0" smtClean="0"/>
              <a:t>HUID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2123728" y="98072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smtClean="0"/>
              <a:t>-&gt; soepel, plooi valt terug in model, geen schilvers, korstjes of  wondjes</a:t>
            </a:r>
            <a:endParaRPr lang="nl-NL" sz="1400" dirty="0"/>
          </a:p>
        </p:txBody>
      </p:sp>
      <p:sp>
        <p:nvSpPr>
          <p:cNvPr id="22530" name="AutoShape 2" descr="data:image/jpeg;base64,/9j/4AAQSkZJRgABAQAAAQABAAD/2wCEAAkGBhQSERQUEhQWFRUUFxQXFBQUFRQUFBQVFRQVFBQUFBQXHCYeFxkkGRQUHy8gJCcpLCwsFR4xNTAqNSYrLCkBCQoKDgwOGg8PGikkHyQsLCwsLCwsLCwsLCwsKSwsLCwsLCwsLCwsLCwsLCwsLCwsLCwsLCwsKSksLCwsLCwsLP/AABEIALYBFQMBIgACEQEDEQH/xAAcAAACAwEBAQEAAAAAAAAAAAADBAABAgUGBwj/xAA4EAABAwIEBAMGBQQCAwAAAAABAAIRAyEEEjFBBRNRYSJxgQYUkaGx8DJiwdHhFUKi8SNSM1OC/8QAGwEAAgMBAQEAAAAAAAAAAAAAAAECAwQFBgf/xAAtEQACAgEEAAUDBAIDAAAAAAAAAQIRAwQSITEFE0FCURQygSJSYZGx0RVxof/aAAwDAQACEQMRAD8A43NVCqlZKqV1LZzaQ06sqFZKkqJpsVIZNdWKyUVp7mLahrnKc5KyqJRuYbUN85WKySlWCjcw2o6HvCwayTlUXlLcw2oc5yo1wkS8rOco3D2If5ynPXNqV4/ZC5hOp9NgovLTomsVqzre8Dqq5wXMa0+Q+f8AC0xyayWReNHQNUKuYEkXlVnKluFsHHVAsmqEpmWC9G4Ng2aiwXpbOVnOjcPaMOcqzpdzlQejcPaMl6ouCXL1nOjcG0YJWZQXPQy8o3D2jJhSUsXFVmKe4W0bUS4qFQ1EtwbRlRLc1RO0FHU5qnMSPNViqoBtHc6nMSZrKucmG0eDledIc5XzkC2judTOkhWWTiEw2j+cK8y5/vC0MQlYbTokobilPelRxCAUWMucAJKTdi5MN39PUnYJfG1Tp/jvPdLuaY7nX9gudn1dcQOtpvD5S/VJDfMk+G/Unfv2CIHwlQcot6n9FJgX16LJHNbt/g05dNtVL8/6Q6KsjqRt1Wx1J/dLUX9LARJ8+qNWqhxBa2BAFzMxq74rdjyU6fLOZOHx0GaQfv8AVXCWz9T8p+ErYrLanZlaCkLDghurIXPTFTDFQhLmsrGIQOmFyqiEI1ll1dIdBiVkwlzXVc9KwSYYuWZQDWVc1KyVDIK1CWFVa5qkKg5VAoPNWeYgKGAVaAKqiLCgmdaDkOFJUSdBC5ZzrDnLBcgKC5lRehlyouRY6NSr5hQsyrMiwoLzFBUQsyvMlY9obmrdN2/RBpMLjATgo27N17lYdXqdkdq7Z09Bo/NlukuF/wCi4pkmTqev1RG0UQC0nT6qyeun1XEcmepjCKBPEm2iC+mSe/dOHSyC5o8ypwnXRk1GDcALosNNyj0RIkzbpv8AsscvdDLj1+Gi24slcL+zi58L7aD1qsmQGt7Dt+qxz+8oZp+c/D6rPp9+i6OLIq4OZODT5NurIZqodRDlabK9obmrPMQ5VSlY6CmosmohEqSgKCZ1nMqVIHRslSViVAUBQTMtZkMKSixUEzKZlgFXKYqN5lEMPVoChvMsF6rMqKQ0iyVShKw6sNrqMpqPbLIYpzdRVm8yorF1plHqsc9ZBdcnSxeF5ZfdwZLlJR2YdGbQWWWvl6I6OPweHubEwworcOU5ykRrVlnq8kvU6GPw7DDqICnTyoxdaERrVsU5WNzvlnThBJUhdzfh9Fqo2YJvH3CK6lKnIgWS3jeOL7Qs+mSZOnQLLNdIHf8AUpptI7rBpztPmpKZRLTr2i1Uzof0Czt+yM+kdoHoEEjrdXRl8HNz4JeqBChOpj4k/BCc2P8AUI2e8B2WepIHqs1i4WzSATF5Hcieq6WDI/Vnn9Ri2voC/wC9UMohKEummc+iFVKsqoTsdEUIUUKVhRSkqlsUidknJLse1voxKtqPTwROphNU+HDr9hVPPBeo9jEJVldinhGDvcfyD/tOf00OaTZkCfF/d+Xz3SWphfInBnnIUJXSdSEaX69uwSFZkGCtXpZWmDUWgogYSVg1eigYSboraS5eXWekTu6fwy+cn9AuUTqjMoo7aKZw+EJXMnmb5bO5i08YKkgDKKKygnRgT0j0TA4ebW1WWWZGtQEGUfgt+7SutR4YYR6XDZaqXlLEkjjmjK03DLrtwPa50WBgiCoeaSRzuTCnIsun7jpIVOwh3EJeYTTOdSoxqr5SfOGKs4YlLeOzmcqVYoronDdAq5PxT3g5I5jsPCG7CBdXkRqqdhtypLIyttM4dXh33CWfw0+X30XovdJuVXusq+GqnHpmTJpcM+4o8y/AOQTgHL1PusnRUMHJiFrj4lkXwYZ+F6b+V+Ty4wDkRnC3HVemZg7wr92ExFk34llfwU/8dgj6N/k4lHgwiTKMeEDouyyleEf3afRUPU5Je5ieCEeFFf0eePDo0EK/c8uoXaqs3EW2QaTLF23pb1R5jZXKHHRzDQHT77AIbqULpGl4ZF+w+uYpR7dvv4qyE2YsmNCbXkGf57ItaqTEztr2sLeSjqcX0Q3N7ep/ZbIvdyYZKjdN9vv73SmLo5rjbXy6ow179AvQcN9nv+N1Sq3wwYmRfbRb9Nkd7H6mbIkuTxUqJrE4Mg2vrsbK1tohYVuHvCap4TRN+5gH7hdvhPDMwixAvMTovGZdQoqz6PDEuzkMwJA0/wBarq4ThjvCQAPMrrENOrY2jZdnCYAPAEAQuZk1UmW5NmNcnFrYBz3NFhESUapw85mi0C9+y7tHg9z4ogfGEJ2Cl28aA/wqVlZmWWDfDOXWwhcQ0QAd4WzgDYiOh2ldOlgfEO1p6SjPwLgQNYMzMSpbpUxPNFOkcnEUJHhAt6KOwHgm0z8F2MXgBEjUnRV7pDTGvx9FZb3fgis6a4OQ3ADJJQncPtOuy9LVwY5YcBca21WaWDby83e4P6K6Ctqyv6hVf8nlxw2fRap8PzDyXXZhpBIE+S3gqALT8xupwp1ZZLI64Z584K+miyMET+EHyXZNC5gSAVMJTuY03UoqMml8kZZGlZw34G9kOrhLrvBgDjaboXKGc21UnBejEsrONUwqE+jNguqacOI7oFSlDiEtv+hqZz34eBAWOXFgui5kErEQT8kUG5ijqOXzUqUcvmU05t7qy2RfZCIMUdh8ozLMWLkw+XAzslHdFakip89muU22bR3VKVnNaYbMHVFxRIaAf7fol6ddrtYA++ivguKM8482VjKGUCBIN7nRKCnrew2TA4i4F1xB2j90nzJk79SVckYskXQOuIA80vl7epTNSrIW8Ngi91gVpxt9I52RV2djgvA2wHuudQBMA94TnFOJhgIJhsQXWn4LWDoGk25JtEFo+IkyvI8fxbSS2bjaD9ZXR0yvlmHJyzn8S4hzHSJAFhf5nuVEq1RbyKPoeIwpFGm3KYbLnTH93TfRel4fwprKYdOoDmjZwtLV7fG+y1MtcA0QWxoJ0iZ+a5R4PNBjRqwx/wDBMfVeEnpZ09y6f+T2UPEYzSSdc8nkMf4yYblBNhsAulw0QAJ0uuziOG0m0X5jLm2AiddIXHwGKaJaR8ei5ksUqo3LOs2NqKfB1H4jxNJgbW6I+IqhoEfLdJUaTHwnsLhwQR00lRUJdGDIoxr+DVPEANNhLtxdZbVGrrzYrdHCRAkeaNQwbSTm62jsppT4RS5QVnNZX8RBuGzAOt0ei6CS7TUCY+KNWwYLpAiJ80E4ck9oM9Sp7JqJZujJGMbjDIDDYmY/RFrNOWD+E38j2WaeGvtH7Kni5geEaTrO6tip8sP08JAuZBAH4SoabROUfi1Wmui3efRDYSCRtK0NySJoHiKOQeG4Ovmg03Bkfm180bFOtA/hc95m32FZdS4JK2uRw08p0EH1VV8OAATvfy7IWcixKzVcYynrqrqaTIKVmK+DCXfhLyjVS4W8lH0TGvkobG/wT316idfDGZQq2GOqddI1iCl61E/ynLC64HHL8ixoHX6qOYY8kd1LRYr04AjoorFIbyoQFSxnyslw8zew6p6vh/DbUoFSj4I3KtjFr/JGWSxV1KQSdNFyalANvtNl3H0iKeWLri16B0VsVwQ3CFV15k3Qw614+qPUwpOyy3BE2VqRVKG4Nw3C82oGzH3dekw1AMDqVMkVLkuybTqCVXDeFijS5hJaS05hInvBXiTjKzKhdTe8axc6HYrpaXDa3HA1U05bUG49iK9OqWPrOcdbOIj0C4r3Tc36+aYqUHuJLpJOpKz7o7oupFUjGAlRH91d0UUgP1y9y4WHpQ9xM5S8th22bxT8SuoMSCReC6YG8N1K4DsQXlxPXw+UWnoV5zNbtvo6WCN8C2PpltW9gYBHUD6rm8T4cB4h5gxqupjyH5ATJFusJk4PM3KYJiR0+7LHxLdja/6O1DM8Si3+Tg8JAJ102XUd+LoOqRwrILrbpy5B8JjaFxH2W5ncrC1BpE2301RTVcRpoPVaw+H8M3/buoH3h2nVFPsxtp8fBtmI8LS742k9ErVcBBAMeiO9gPh/t2SzqMeHUKab9RwSFX14i+pVe8dPVXWpRYeqDkAEK+PCNqUWjJrAuMeqy53RYIgQLbob6sKSXRaErn72Sjn9PhuqqYghLOrQror4IPobDwRI1CrniO6S58XBWH1RqtUUzPKh1lXqiNr/AH09Fy3V90N+J3CsXBB8nU5uaZ2Q2VLwbj6LnHE7rIxY13U+GLke5lyDp9EJ5v2SrsWDfdX7zN9wjamG5oM+rBhVHiHQoD3yJT3DqGeOpt5KxY7ZVKfAGpT1SNTh51Av0XcODi2+0fVTGNIEE5Gx2k+ZV0MSfBS86jyeQrCTYfVdLhPD2jx1bAaCJlL4jGUmEgGb9JWKHF2ki5ZlMg6gjcEbLXDSurZkza2/0wM8b4o10spiGeUEx+i4jWpziJBqEt0N+1+iWAXQhFJUjmN3yyZVYaOii0FIiTldlFsOUTA+tcC4k5z87nWaB4nd5A9F12hpJJMiDBiAT18l84wnHQAS6oAP+jV1W+3LSzKLfr3Xn88JtVXB2sbjdp8ntsGaQEktMEzP7dEjxGsA7M2YNraLylP2lvsU4ON03GxIkGQdAey5eWE0uuDZiUd12djIHOGVNMlhE36rkYDiwBEzbQ/ey6mK4gyoGuD77iDY+awLDJcluS7UfQIal9bH5IVQXtNkF2KzCNPqi0KRIJL5iLBJwYbdvLJM/tuo5uYToR03TbMLl/FN9NFljmumNtxul5cmuEV+YvQTcMw7jtCy/Cki/oiYrGgdJ7qv6izTVWwg1yWKUvQRdgS3UyUpWwZgleiZ4rgfFc3iFF+4MfJWwi3Kifnt9nnqzSEo4rrVMBUdYNPrZJY3hz6bczspjVrXAv8APKt8dPN/amQeogvuaEXzEpN2M26b/wAoNbH5rDT/ALNn/JqjKEbh3Qhuvmuhh0kfVmDPrpL7UEqYruD5FAdi3TtHn/K6FFrBIfTJB0LXRB6wQsYnCUHA/wDKWkNBaH0gZduC5psO8Lox0uJe05j1uZ+45FfGOado2KAca7qnaOEDpHhO0xJB6iFyXjKSDqLFXfT411FEPqssvcxg4t0aolPiRAg3M2PT0SgKolHkw+EHn5P3M6VDil/FYdrrp4X2w5UZKYPdxP0XmpUKX0+Nc0Dz5Hw2drGe1dZ9gQ0flA+q5dXGPf8Aie4+ZJQipKsjCMekVOTfZTgrhRWCpCKAW8qyFoFAEyq4WSYRGoEXCivKqTAAFSKaB6ha92PZOh2DZWI0JTFPiDhrf5IfuxVOwzlF44vtE1ka6Z0aXHMosDPXNb4LY9pX7/Jcs4d3RUMO5UvTYn7UWLUTXuO3T9p3DdwRR7WnWTPWLrz5oFV7sVX9Fh/aWfV5f3Hp6nto46kx8kSh7bloiJ8rLynIUYy6ktJjXSIPUT+T2TPa9r7ZId1c6x+SKPaIAic7evhBH1XjiZ2XV4bxZrYbVGZuzolze0H8QTWlx/AnqcnyevwftSz/ANnoWEH6pfjPtuWnLTa2oLeMh7SO0Suf/T21Wl7PE3d1ODHm03b5ELl4nDFhIM2Owg+rVNafGuVFFf1E37mPUPaY1HQ9oEnUl8fVNYySIygfmAJj8zZMGy84cpv84+oXa4bxXJSOZvMa3UA3A9bj0U3itcEfOa7E3cBq0xzWjOwH8Y6TEubqAb3WaTA64JYf8fjqF2aFanUOfDvIdu2cr29QB/eOyEKTqbpcAQT0jfcbKjynEk8qmCoscz8QDh+a/wADuhvotfMEtPQ3Cff1pb603XAHUT+iTqVGP3yO6HT+FdBlMjnu4eWmYa7zEfMSuBjB43Wi5tMx2ndevY+NRPcH7+q8pjK4NR1r5jrrrurWiMGLqkR1YLHPCVFtlQrTFOmHBYrAN1hFCsGFCFXOCLzAihmAFcLbXN6rTsoToVg2rQC2zKdFC4AxKVBZghWwJilRDiAHC/XRDbT7ooLKgqLfJ7qIoQN2HOxVspHqUyXdlIkdFZQhZ9A7H4onKjUlaAIW23RQWKupu2KsU3Jl7YNvsqByVDsWFN3VW+i7rKO5TmIoLFWU3LTw4bJglQHdFBYs1zjstBruiYzSsl0IoLM4fHVaTg5hLSNwfr1HZdCt7RVqjszwx1gCMoAMaG1we4SQqBWbJUIdaadTc03dHGW+jx+o9Vv3Jwa4QDIMOHy01SLHWVNbaBPlspIi0BotcDmDiCOh0XcwPtZUZDagFRm4Ih3o4Lk0zCnKBSobSZ77huNw1UEsMuI/8NUhjgTF6bxYuG30QuKezmbxOmTsfxgd5sV4g+Hddjh3tdiKQyh+Zv8A1qeNvpNx6FQUNv2idsxiOGuEjMR5LgVsHDzOsr27vaui+9SiWnqwgj4G4+JXA4rjKdX8IIPU2t5K1/q5IwtOjhvwolDdgwm+Vey0x8G6hRbYkzA91oYKDddDkNJ1hYqNy2lFCsUdghsqdgj1Twhw7rJYQnQxT+nRuocCTuug24uLdeiCaV9U6FYGlh4ELL+Hd0018LWSTYpUFifuLhoVoYAjdNtplbeAUUFnPfhHdVE1lcFEUFj9ThjmiSRcfX0SxwhG6iimyKZnkHsrbR2B0VqJEjTnEtuG23Ag+t7oRoKKIEWKR7K/dpUUQBVOjeLfNaqUpAEARuJk+aiiGFlNw0HQHzlXUpyTYDsJj5qKICwLsNbzUbThRRIYQ0LLDaBkCdVSiAN06cmFHsUUTAyDsVfu+6iiBFDr2VhkqKIAHW8Jt89VTrlWogYJ1jC22rKiiQyzTg2K22sVFE0IKKri0MmGyXQOpESeqw6WqKIEU45lXJIuCqUQAdlWRCoU+itRICOMaqKKJjP/2Q=="/>
          <p:cNvSpPr>
            <a:spLocks noChangeAspect="1" noChangeArrowheads="1"/>
          </p:cNvSpPr>
          <p:nvPr/>
        </p:nvSpPr>
        <p:spPr bwMode="auto">
          <a:xfrm>
            <a:off x="63500" y="-839788"/>
            <a:ext cx="2638425" cy="17335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22532" name="Picture 4" descr="http://www.allesoverhetaquarium.nl/vinr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064660" cy="2016224"/>
          </a:xfrm>
          <a:prstGeom prst="rect">
            <a:avLst/>
          </a:prstGeom>
          <a:noFill/>
        </p:spPr>
      </p:pic>
      <p:sp>
        <p:nvSpPr>
          <p:cNvPr id="7" name="Tekstvak 6"/>
          <p:cNvSpPr txBox="1"/>
          <p:nvPr/>
        </p:nvSpPr>
        <p:spPr>
          <a:xfrm>
            <a:off x="1043608" y="4221088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vinrot</a:t>
            </a:r>
            <a:endParaRPr lang="nl-NL" dirty="0"/>
          </a:p>
        </p:txBody>
      </p:sp>
      <p:pic>
        <p:nvPicPr>
          <p:cNvPr id="22534" name="Picture 6" descr="http://www.dierenklinieklemmer.nl/info_paard/huidaandoeningen_paard/files/psoroptes-schur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060848"/>
            <a:ext cx="3635064" cy="2016224"/>
          </a:xfrm>
          <a:prstGeom prst="rect">
            <a:avLst/>
          </a:prstGeom>
          <a:noFill/>
        </p:spPr>
      </p:pic>
      <p:sp>
        <p:nvSpPr>
          <p:cNvPr id="9" name="Tekstvak 8"/>
          <p:cNvSpPr txBox="1"/>
          <p:nvPr/>
        </p:nvSpPr>
        <p:spPr>
          <a:xfrm>
            <a:off x="5148064" y="422108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schurft</a:t>
            </a:r>
            <a:endParaRPr lang="nl-NL" dirty="0"/>
          </a:p>
        </p:txBody>
      </p:sp>
      <p:pic>
        <p:nvPicPr>
          <p:cNvPr id="22536" name="Picture 8" descr="http://horsebodybalance.com/pictures/schimm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4797152"/>
            <a:ext cx="2736304" cy="1824203"/>
          </a:xfrm>
          <a:prstGeom prst="rect">
            <a:avLst/>
          </a:prstGeom>
          <a:noFill/>
        </p:spPr>
      </p:pic>
      <p:sp>
        <p:nvSpPr>
          <p:cNvPr id="11" name="Tekstvak 10"/>
          <p:cNvSpPr txBox="1"/>
          <p:nvPr/>
        </p:nvSpPr>
        <p:spPr>
          <a:xfrm>
            <a:off x="5148064" y="6093296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 smtClean="0"/>
              <a:t>Schimm</a:t>
            </a:r>
            <a:r>
              <a:rPr lang="nl-NL" smtClean="0"/>
              <a:t> elinfectie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vervloed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vervloed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231</TotalTime>
  <Words>144</Words>
  <Application>Microsoft Office PowerPoint</Application>
  <PresentationFormat>Diavoorstelling (4:3)</PresentationFormat>
  <Paragraphs>50</Paragraphs>
  <Slides>10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Overvloed</vt:lpstr>
      <vt:lpstr>DIERGezondheid </vt:lpstr>
      <vt:lpstr>De gezondheidskenmerken</vt:lpstr>
      <vt:lpstr>ogen</vt:lpstr>
      <vt:lpstr>Vacht en veren</vt:lpstr>
      <vt:lpstr>Gang en stand </vt:lpstr>
      <vt:lpstr>slijmvliezen</vt:lpstr>
      <vt:lpstr>Gebit of snavel</vt:lpstr>
      <vt:lpstr>mest en urine</vt:lpstr>
      <vt:lpstr>HUID</vt:lpstr>
      <vt:lpstr>Welke instrumenten?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DIERGezondheid </dc:title>
  <dc:creator>wouter keppel</dc:creator>
  <cp:lastModifiedBy>wouter keppel</cp:lastModifiedBy>
  <cp:revision>27</cp:revision>
  <dcterms:created xsi:type="dcterms:W3CDTF">2009-10-05T21:02:35Z</dcterms:created>
  <dcterms:modified xsi:type="dcterms:W3CDTF">2012-02-22T22:14:31Z</dcterms:modified>
</cp:coreProperties>
</file>