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62" r:id="rId3"/>
    <p:sldId id="263" r:id="rId4"/>
    <p:sldId id="264" r:id="rId5"/>
    <p:sldId id="265" r:id="rId6"/>
    <p:sldId id="282" r:id="rId7"/>
    <p:sldId id="283" r:id="rId8"/>
    <p:sldId id="266" r:id="rId9"/>
    <p:sldId id="277" r:id="rId10"/>
    <p:sldId id="267" r:id="rId11"/>
    <p:sldId id="268" r:id="rId12"/>
    <p:sldId id="269" r:id="rId13"/>
    <p:sldId id="284" r:id="rId14"/>
    <p:sldId id="271" r:id="rId15"/>
    <p:sldId id="272" r:id="rId16"/>
    <p:sldId id="273" r:id="rId17"/>
    <p:sldId id="274" r:id="rId18"/>
    <p:sldId id="275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E6F75-4FE7-49B1-BDA7-A576AFA367B4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AF126-854A-45B5-B52B-257BD75451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2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538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9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16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70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15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93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879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76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86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11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66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D4749-B3F6-4042-B149-46EE48C44BFE}" type="datetimeFigureOut">
              <a:rPr lang="nl-NL" smtClean="0"/>
              <a:t>13-5-2018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72B44-33FA-4C8B-ABFC-0758177A37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24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9022027" cy="1470025"/>
          </a:xfrm>
        </p:spPr>
        <p:txBody>
          <a:bodyPr/>
          <a:lstStyle/>
          <a:p>
            <a:r>
              <a:rPr lang="nl-NL" dirty="0" smtClean="0"/>
              <a:t>Paardenrassen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9025003" cy="1752600"/>
          </a:xfrm>
        </p:spPr>
        <p:txBody>
          <a:bodyPr/>
          <a:lstStyle/>
          <a:p>
            <a:r>
              <a:rPr lang="nl-NL" dirty="0" smtClean="0"/>
              <a:t>Blok </a:t>
            </a:r>
            <a:r>
              <a:rPr lang="nl-NL" dirty="0" smtClean="0"/>
              <a:t>5</a:t>
            </a:r>
            <a:endParaRPr lang="nl-NL" dirty="0" smtClean="0"/>
          </a:p>
          <a:p>
            <a:r>
              <a:rPr lang="nl-NL" dirty="0" smtClean="0"/>
              <a:t>Niveau 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30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Belgisch </a:t>
            </a:r>
            <a:r>
              <a:rPr lang="nl-NL" b="1" dirty="0" smtClean="0"/>
              <a:t>trekpaard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542" y="1690688"/>
            <a:ext cx="6982916" cy="46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Fallabella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87" y="1433372"/>
            <a:ext cx="4071341" cy="46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Fries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b="7401"/>
          <a:stretch/>
        </p:blipFill>
        <p:spPr>
          <a:xfrm>
            <a:off x="2995430" y="1943419"/>
            <a:ext cx="6201139" cy="41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8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PRE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57450"/>
            <a:ext cx="6198870" cy="37193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90" y="1478280"/>
            <a:ext cx="5067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Shire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700808"/>
            <a:ext cx="7038976" cy="39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6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Welsh </a:t>
            </a:r>
            <a:r>
              <a:rPr lang="nl-NL" b="1" dirty="0" smtClean="0"/>
              <a:t>p</a:t>
            </a:r>
            <a:r>
              <a:rPr lang="nl-NL" b="1" dirty="0" smtClean="0"/>
              <a:t>ony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1449816"/>
            <a:ext cx="5184576" cy="46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8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New </a:t>
            </a:r>
            <a:r>
              <a:rPr lang="nl-NL" b="1" dirty="0" err="1" smtClean="0"/>
              <a:t>Forest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6318"/>
            <a:ext cx="6350000" cy="40513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60" y="3200399"/>
            <a:ext cx="5158740" cy="34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Warmbloed (o.a. </a:t>
            </a:r>
            <a:r>
              <a:rPr lang="nl-NL" b="1" dirty="0" smtClean="0"/>
              <a:t>KWPN)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417639"/>
            <a:ext cx="6048672" cy="43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IJslander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670" y="1417640"/>
            <a:ext cx="6528725" cy="43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Quarter</a:t>
            </a:r>
            <a:r>
              <a:rPr lang="nl-NL" b="1" dirty="0" smtClean="0"/>
              <a:t> </a:t>
            </a:r>
            <a:r>
              <a:rPr lang="nl-NL" b="1" dirty="0" smtClean="0"/>
              <a:t>horse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41" y="2938020"/>
            <a:ext cx="4975860" cy="355418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" y="1917947"/>
            <a:ext cx="5615940" cy="37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7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Shetland</a:t>
            </a:r>
            <a:r>
              <a:rPr lang="nl-NL" b="1" dirty="0" smtClean="0"/>
              <a:t> </a:t>
            </a:r>
            <a:r>
              <a:rPr lang="nl-NL" b="1" dirty="0" smtClean="0"/>
              <a:t>pony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667" dirty="0"/>
          </a:p>
          <a:p>
            <a:endParaRPr lang="nl-NL" sz="2667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1600202"/>
            <a:ext cx="5472608" cy="41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8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Konikpaard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368" y="1690688"/>
            <a:ext cx="6336704" cy="47464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94" y="3016251"/>
            <a:ext cx="4677180" cy="312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Przewalski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69" y="1859026"/>
            <a:ext cx="6625263" cy="43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Haflinger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951" y="1417640"/>
            <a:ext cx="6052380" cy="40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Fjord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508787"/>
            <a:ext cx="6579096" cy="437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Tinker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56" y="1417639"/>
            <a:ext cx="6402288" cy="46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Groninger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2247900"/>
            <a:ext cx="6107430" cy="407162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646" y="3017520"/>
            <a:ext cx="4294154" cy="286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Connemara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45029"/>
            <a:ext cx="5909310" cy="41453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510" y="1950490"/>
            <a:ext cx="4812030" cy="45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Arabisch </a:t>
            </a:r>
            <a:r>
              <a:rPr lang="nl-NL" b="1" dirty="0" smtClean="0"/>
              <a:t>Volbloed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81" y="1690688"/>
            <a:ext cx="6103837" cy="47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Engels </a:t>
            </a:r>
            <a:r>
              <a:rPr lang="nl-NL" b="1" dirty="0" smtClean="0"/>
              <a:t>volbloed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1" y="2034540"/>
            <a:ext cx="6265414" cy="41690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611" y="2354580"/>
            <a:ext cx="4927068" cy="35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37</Words>
  <Application>Microsoft Office PowerPoint</Application>
  <PresentationFormat>Breedbeeld</PresentationFormat>
  <Paragraphs>23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Paardenrassen</vt:lpstr>
      <vt:lpstr>Shetland pony</vt:lpstr>
      <vt:lpstr>Haflinger</vt:lpstr>
      <vt:lpstr>Fjord</vt:lpstr>
      <vt:lpstr>Tinker</vt:lpstr>
      <vt:lpstr>Groninger</vt:lpstr>
      <vt:lpstr>Connemara</vt:lpstr>
      <vt:lpstr>Arabisch Volbloed</vt:lpstr>
      <vt:lpstr>Engels volbloed</vt:lpstr>
      <vt:lpstr>Belgisch trekpaard</vt:lpstr>
      <vt:lpstr>Fallabella</vt:lpstr>
      <vt:lpstr>Fries</vt:lpstr>
      <vt:lpstr>PRE</vt:lpstr>
      <vt:lpstr>Shire</vt:lpstr>
      <vt:lpstr>Welsh pony</vt:lpstr>
      <vt:lpstr>New Forest</vt:lpstr>
      <vt:lpstr>Warmbloed (o.a. KWPN)</vt:lpstr>
      <vt:lpstr>IJslander</vt:lpstr>
      <vt:lpstr>Quarter horse</vt:lpstr>
      <vt:lpstr>Konikpaard</vt:lpstr>
      <vt:lpstr>Przewalski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Vissen</dc:title>
  <dc:creator>Weijden, Yorike van der</dc:creator>
  <cp:lastModifiedBy>Weijden, Yorike van der</cp:lastModifiedBy>
  <cp:revision>13</cp:revision>
  <dcterms:created xsi:type="dcterms:W3CDTF">2018-01-07T16:36:20Z</dcterms:created>
  <dcterms:modified xsi:type="dcterms:W3CDTF">2018-05-13T13:18:42Z</dcterms:modified>
</cp:coreProperties>
</file>