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82" r:id="rId9"/>
    <p:sldId id="268" r:id="rId10"/>
    <p:sldId id="269" r:id="rId11"/>
    <p:sldId id="270" r:id="rId12"/>
    <p:sldId id="283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75-4FE7-49B1-BDA7-A576AFA367B4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F126-854A-45B5-B52B-257BD75451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38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70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1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3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7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7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6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2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Schapen</a:t>
            </a:r>
            <a:r>
              <a:rPr lang="nl-NL" b="1" dirty="0" smtClean="0"/>
              <a:t>rassen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200" dirty="0" smtClean="0"/>
              <a:t>Blok 5 </a:t>
            </a:r>
          </a:p>
          <a:p>
            <a:r>
              <a:rPr lang="nl-NL" sz="2200" dirty="0" smtClean="0"/>
              <a:t>Niveau 4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43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Mergellander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1417639"/>
            <a:ext cx="5863307" cy="46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Fries/Zeeuws </a:t>
            </a:r>
            <a:r>
              <a:rPr lang="nl-NL" b="1" dirty="0" smtClean="0"/>
              <a:t>Melkschaap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07" y="2107717"/>
            <a:ext cx="5728185" cy="4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Suffolk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09" y="1690688"/>
            <a:ext cx="6919588" cy="46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Hampshire </a:t>
            </a:r>
            <a:r>
              <a:rPr lang="nl-NL" b="1" dirty="0" smtClean="0"/>
              <a:t>down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94" y="2190015"/>
            <a:ext cx="5504612" cy="41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Gotland</a:t>
            </a:r>
            <a:r>
              <a:rPr lang="nl-NL" b="1" dirty="0" smtClean="0"/>
              <a:t> </a:t>
            </a:r>
            <a:r>
              <a:rPr lang="nl-NL" b="1" dirty="0" smtClean="0"/>
              <a:t>pelsschaap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01" y="1508787"/>
            <a:ext cx="5611979" cy="4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Moeflon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97" y="1888265"/>
            <a:ext cx="6912768" cy="46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Brilschaap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9"/>
            <a:ext cx="5309885" cy="35343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44" y="2852937"/>
            <a:ext cx="4597160" cy="30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Blue </a:t>
            </a:r>
            <a:r>
              <a:rPr lang="nl-NL" b="1" dirty="0" smtClean="0"/>
              <a:t>du </a:t>
            </a:r>
            <a:r>
              <a:rPr lang="nl-NL" b="1" dirty="0" err="1" smtClean="0"/>
              <a:t>maine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95" y="1417639"/>
            <a:ext cx="7296811" cy="43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Flevolander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55" y="1690688"/>
            <a:ext cx="6786331" cy="45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Clun</a:t>
            </a:r>
            <a:r>
              <a:rPr lang="nl-NL" b="1" dirty="0" smtClean="0"/>
              <a:t> </a:t>
            </a:r>
            <a:r>
              <a:rPr lang="nl-NL" b="1" dirty="0" err="1" smtClean="0"/>
              <a:t>Forest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70" y="1462505"/>
            <a:ext cx="5952661" cy="41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Quessant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690688"/>
            <a:ext cx="6336704" cy="42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Jacobschaap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59" y="1874839"/>
            <a:ext cx="6144681" cy="46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Merino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417639"/>
            <a:ext cx="7104789" cy="41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Racka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454282"/>
            <a:ext cx="7175692" cy="39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Kameroen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95" y="1316766"/>
            <a:ext cx="7458405" cy="46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Texelaar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821052"/>
            <a:ext cx="7399728" cy="46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Zwartbles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44" y="1417640"/>
            <a:ext cx="7360112" cy="44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Swifter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0" y="1883696"/>
            <a:ext cx="7008779" cy="46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Drents </a:t>
            </a:r>
            <a:r>
              <a:rPr lang="nl-NL" b="1" dirty="0" smtClean="0"/>
              <a:t>heideschaap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9300"/>
            <a:ext cx="6350000" cy="4191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40" y="2836069"/>
            <a:ext cx="3830560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Veluws heideschaap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90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Schoonebeker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057974"/>
            <a:ext cx="8160907" cy="39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</Words>
  <Application>Microsoft Office PowerPoint</Application>
  <PresentationFormat>Breedbeeld</PresentationFormat>
  <Paragraphs>24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Schapenrassen</vt:lpstr>
      <vt:lpstr>Quessant</vt:lpstr>
      <vt:lpstr>Kameroen</vt:lpstr>
      <vt:lpstr>Texelaar</vt:lpstr>
      <vt:lpstr>Zwartbles</vt:lpstr>
      <vt:lpstr>Swifter</vt:lpstr>
      <vt:lpstr>Drents heideschaap</vt:lpstr>
      <vt:lpstr>Veluws heideschaap</vt:lpstr>
      <vt:lpstr>Schoonebeker</vt:lpstr>
      <vt:lpstr>Mergellander</vt:lpstr>
      <vt:lpstr>Fries/Zeeuws Melkschaap</vt:lpstr>
      <vt:lpstr>Suffolk</vt:lpstr>
      <vt:lpstr>Hampshire down</vt:lpstr>
      <vt:lpstr>Gotland pelsschaap</vt:lpstr>
      <vt:lpstr>Moeflon</vt:lpstr>
      <vt:lpstr>Brilschaap</vt:lpstr>
      <vt:lpstr>Blue du maine</vt:lpstr>
      <vt:lpstr>Flevolander</vt:lpstr>
      <vt:lpstr>Clun Forest</vt:lpstr>
      <vt:lpstr>Jacobschaap</vt:lpstr>
      <vt:lpstr>Merino</vt:lpstr>
      <vt:lpstr>Racka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Vissen</dc:title>
  <dc:creator>Weijden, Yorike van der</dc:creator>
  <cp:lastModifiedBy>Weijden, Yorike van der</cp:lastModifiedBy>
  <cp:revision>13</cp:revision>
  <dcterms:created xsi:type="dcterms:W3CDTF">2018-01-07T16:36:20Z</dcterms:created>
  <dcterms:modified xsi:type="dcterms:W3CDTF">2018-05-13T12:57:30Z</dcterms:modified>
</cp:coreProperties>
</file>