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9" r:id="rId3"/>
    <p:sldId id="264" r:id="rId4"/>
    <p:sldId id="266" r:id="rId5"/>
    <p:sldId id="263" r:id="rId6"/>
    <p:sldId id="261" r:id="rId7"/>
    <p:sldId id="270" r:id="rId8"/>
    <p:sldId id="265" r:id="rId9"/>
    <p:sldId id="262" r:id="rId10"/>
    <p:sldId id="267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E6F75-4FE7-49B1-BDA7-A576AFA367B4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AF126-854A-45B5-B52B-257BD75451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27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6B0D1-E12C-44E2-AF9C-5DA9C2D2D55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609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6B0D1-E12C-44E2-AF9C-5DA9C2D2D55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675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538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9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316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70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9157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493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879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076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386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311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669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D4749-B3F6-4042-B149-46EE48C44BFE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624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nl/url?sa=i&amp;rct=j&amp;q=&amp;esrc=s&amp;source=images&amp;cd=&amp;cad=rja&amp;uact=8&amp;ved=0ahUKEwjL8rbn6JfUAhWNJVAKHe67CF8QjRwIBw&amp;url=http://www.boergeiten.org/rasomschrijving&amp;psig=AFQjCNHAjNLro5QHmG8ZDkcrEQZCUm6-lA&amp;ust=149624061816284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nl/url?sa=i&amp;rct=j&amp;q=&amp;esrc=s&amp;source=images&amp;cd=&amp;cad=rja&amp;uact=8&amp;ved=0ahUKEwjn0sXs3JnUAhUOIlAKHaNXBOgQjRwIBw&amp;url=http://members.quicknet.nl/pom.broers/angorageit.html&amp;psig=AFQjCNGyjA45DpbsE63xWDczdCylPAD2HA&amp;ust=149630612569942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 smtClean="0"/>
              <a:t>Geitenrassen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200" dirty="0" smtClean="0"/>
              <a:t>Blok 5 </a:t>
            </a:r>
          </a:p>
          <a:p>
            <a:r>
              <a:rPr lang="nl-NL" sz="2200" dirty="0" smtClean="0"/>
              <a:t>Niveau 4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27439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/>
              <a:t>Wallische</a:t>
            </a:r>
            <a:r>
              <a:rPr lang="nl-NL" b="1" dirty="0" smtClean="0"/>
              <a:t> </a:t>
            </a:r>
            <a:r>
              <a:rPr lang="nl-NL" b="1" dirty="0" err="1" smtClean="0"/>
              <a:t>zwarthalsgeit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Hobby</a:t>
            </a:r>
          </a:p>
          <a:p>
            <a:r>
              <a:rPr lang="nl-NL" dirty="0" smtClean="0"/>
              <a:t>Herkomst: Zwitserland</a:t>
            </a:r>
          </a:p>
        </p:txBody>
      </p:sp>
      <p:sp>
        <p:nvSpPr>
          <p:cNvPr id="2050" name="AutoShape 2" descr="data:image/jpg;base64,/9j/4AAQSkZJRgABAQAAAQABAAD/2wCEAAkGBhQSERUTExQVFRUWGB0aGRcYFhocIBsgGRkYGBoZHRoaHCYgHBsjGRwfIC8gIycpLC0sGR4xNTAqNSYrLCoBCQoKDgwOGg8PGiwkHyQsLCwsLCwsLCwsLCwsLCwsLCwsLCwsLCwsLCwsLCwsLCwsLCwsLCwsLCwsLCwsLCwsLP/AABEIAMABBgMBIgACEQEDEQH/xAAcAAABBQEBAQAAAAAAAAAAAAAEAgMFBgcBAAj/xABEEAABAgQDBgMFBgUDBAAHAAABAhEAAyExBBJBBSJRYXGBBhORMqGxwfAHFEJSYtEjkqLh8XKCwhUzQ7IWJFNjg9Li/8QAGQEAAwEBAQAAAAAAAAAAAAAAAAECAwQF/8QAJBEAAgICAwACAQUAAAAAAAAAAAECERIhAzFBE1FhBBQicbH/2gAMAwEAAhEDEQA/AJETP0ktreGE7ZkD/wA0odZif3iJ8U7RKcLMCX3mSW0BUxNOVO4jPguUS6ituHwjghw5K2OMbLvtTa0leOkvMT5UsZirM4cBSgARzyjtFgG3sO27OlNzX+5eKPsvwzOmqzS5E1aWdOVIy3aqlbttH1EFS/Dk2UtRmeTKJoy1BRy2slKw8avhTq2aPjLZM29h9J8r+bT1hf8A8QSXyiYhdPwkkimsVyV4XXN3JWKwpayGIpx3kAPzpD2P8KYjBo8ydnCQS8xAllLMwzKSFN1UwtDX6eL9FgGY7xUlPshRL66xB7W22cVKmSVEIBTmcf8A2xmA7kN1Ihg4UrqlZU4CiWQAkGxKmYPVgKmApsxGbL56TwIAZ+dLe+NFwwj0LArX/TySkVGa7ixie2eycRh5ZVlluETD+iYtpjnR0P0h9SZTh57vWiBf4Up+0RKmUtTqy2al6RsumDiro0fwj4ll4OVPws9bCTPWJZG84VmqGoU5kkuPzxQNpYgfeFrlHdUtTM9Ek0qdKtDBkDSYPUR3BJAWCogpetR+4MJMpxJPES5XkjLPmrmqYkJAypDezUAqL8wKGkRe05jhINww/DV6/hp84OxWOlmyUJA5l+Fi/wBCIufNDAhmeHlYY0d8wrSBlZgyW4Di9/7xYNkYJAlb6pudV0eSFJAIcZXNT1a/eES/F0qU3lolqcb2ZD1/TWmofgaXiRX47wpUcyVKAFMoue7Frj6aKTFSBtupVMlZkymUxzLEtKQoMGBylqA2A4VMMbJkqCCCjeysBmITZiVJDFVrFQHW0SO0ftAw81BT5MwlmTZhS9h9ExXk7d1SiaTxoOloboeiRwklQUWAJFN2gD6AJGUN+8NTPDSysvKzEOMr2p7WgLXH7RHSdrrlqJRKUATqYNm+LsSoACUA2pJezVJMKwpBWE8HTCc+6q26xa/6WbmxeAtvyly1BJIUQymALcQGOnKGJ/iPFkZfZY1FIGxWKmLRmmF1uK8hbtCYa8JtWzZikgTJiQFKdkydTwUEilDugm1oNxPh2QpK1TZk6apKXSmqQWLUzMC3AaAxUZEyekhSFs2o0eCJ8zEEEKnKqXIFOBfnDTEDbUxi0L8sKUEo9kEmjh/neI3PV6wTjsKQQSoqUqp/y/CGFSS31SJJCcBOLkE7tyIJxKpMqQnIpK5szeUof+MaIHPUnm2kR0pDg3JaG0yhzgCxyViqMd4HRnboTUdodn7OmZPMSnNL1UmoGjKaqe7Q4rY04AFSCAUhVaUNi3A6cdIbRmlKCpa1JPEFj6jSHsAFMsm0cyxa/C2wFYzEIlKcIzPMVwFSTwcgMOZjRMV9kWDVLBQZqFn9YIHZQrrrpC0GLMQIj0WTxV4MmYKYx30K9lYF+RGiuXpHoBUapN+zyfOlATcRLluRmCEFbAMWzFSQSDw98IH2TYRNV4iaGqSoS2pWzW7xdDi3YfX00U77S9vLk4YBBKStRSTyyLt3aM0l0i0sUUHb3iQef/DXOWiWsAgzlJCkoJDBKCAlKgAd0BnoI7g/EUtWbzELDjdIxE01p7TqioTJ5PNzfWEifus2t/Wn1wjSkLJlzGMaqdOJcDo7+8xePA/jZSVeVMVmTYpOgPDinlGPpwawlxmGtzHcFj1SpgUCcyTqfUdCKRDhfRSmaZ9q3hVUpAxeEUoSCp1y0ktLUvdC0t+Avlb8LpAoWGebJSiY6FsDcFuF42/w9ipeNwCpKzuzJZS/AKSQFHmOHFMY9s3w5Mm4n7qABNzlCzoCklKuzg+kLjd6Y5qnZIYfw1LnkIkjNNIcIDVNGqzBLVJJ9I0bYf2a4PCo87G5Z8xsxSQfLTyCD7TcVU/SIlfCnhTD4JKhL3pjMqYbk3YcA+kdmYD72sqmF5aVMJZ/EQWzKH5XoE6nleJzbdItRXbIbHfawiX/AA8JISAGCfZSnnQMzcIre0ftVnzFFE3DYSYBdK5QWPUkwf422XKVJUpkS5yTuLSAklQL5DlAcEAitiXFoy/7rNSe/CKUUS5JOi1zJmzsV7cg4JZ/8kkFct/1SlGg/wBCgeRiI2v4cmYdctCgkpWSZcxBdEwC5SptNQQCNQHDgjZ01VjXhTrxiSwWJUiVNkHNMQsFg3szEjcmJeygd0tdJUK0akqFkmApwBH/ANNy9Cq3uiR2fsUqICkIZ2zCaBrwY+vxiEGzpjk71DD0rATHqpQNavwBiickWn/oAJZKJaTzWonXQJaAMbs0oWRmSG/Tr3iHXg15g5VVq5j04wgbPV+JXZzWKsWaLHJEuyphGUA+yBcV0a/uaODEy2bz90kuMqQaAa9/cYiMFhUD2mJhKpCB7KQe0TkL5ArEoku5mLIIqzD3gWgLFJTlAQTkJ1PrBaJaabo5R0BLlJtVvRoVk/ICYdKcrsDy+JgsS0liQLVoPq0KVKqDpHjJIJ5wWTmRuK2edAG4vHlbMU3Mf3b65QeiWo0Y+l+nQR7y2484LFkwTDbMSkkrHQfXOEJ2el+4914kxIcWfKPUat0hkYZiC2vaCwbB8QRmIzKKH6OAGQ/QacoaxGA3rirH5/2g7Eo14ivaHMPgCpI0Y3h2GRZPs/2rKkyVpJ3yrMaVopr9DbrxEWVXi+UkbyicoBs7hiphpy594yZYOYs9/r5QRPLpCW0hNFqbRpuM8QSEkZkhThw5GtfiSO0ejLVSVka06x2Ix/JXymwz9py0snzBm5WcjNfoknoIzz7SPEJmBEpLKTcq1cOA3Cn1SIdO0lleYkmvaoI+BPqYFx8krHsk8/r1i1oHKyvqLGF4eWVKCRqaQVN2VM/KTeJDZuyJiSDltxbWhh2RYVNxDEJVulrE/TwJtFKllKQnU+v+I54kwChlmXox5VcHvAuy8euUpJLFL0So+9rjrBESNO+zPEqlHylVZyCbbzK9c2aDMPJl4fbE5SiEldZaeK5gS5F932+mblFBm7UWgBQWRmskA1D3DvTmYHxu0d4TJkxRWAGAdwCDd7Xt+o84Pjptm+ekmbntDaQkyFzN05EFRKWNQHCSRqac6iKl4L24pUubMmKACApSlKICQzMSeDk2u3KM7wfiOapPlGYRLUWILFwS+vOvWIna+MUFKlBToBejsdQSNSH7VjF8HtmnzUWrbfiVOLxU0IWtUvOVIegI/EQLiteLQz9059b8IhPDOEV5nmtQAgcyaU6RY1yrdb0ino45PYNh8OCTWug5i0PzJTa/3hScPkoKnjyhyZVIBZrPr1PeCzOwTDozJIKiNW6c+kO/cWBILn3enHnCFzALejdoflAlL2r8d75QrC2CqzZg4BtyZoWMKLEgm8OCUrQPU+g69YcTs5ZSStwKh2NNa6O1W5QOQwReEb0hj7uQS7OPoxObL2UmY4WSwHtcn0/aCp2xUlNVW/Fy0PMfXSfkS0FkPIl5d4fl3goPd3pqmgPflDcwZb2PcxIzMNkIdTuLjk1frgRCpwSujcq+rcqiDILI4JZrcfXSPCQpxSw9xFD3eDsqb3O63YgEM/5T6jnDaZhIFyAK/KkOwG/ujUB1trb69I4rD0IzAnpxoIdxFWuw+vSPS8OSopAKjqw05doMiR2TgkpGUkPqCe1PdTlCTh2SWs9jobkgPZvhBE3BLSSSyxSo11BCbvyu0E/cpq9RS3pXkTx9YzcxFdC3UFnQ6UqO3eEzJpZhQF6cg/yiRmbMCcwWoMC4YgjgbauwYxGT1AOwN/TlGsZJ9DQz5d/j9coRzvzJNe0E4fOUuymuaN0r0hczC/lLpG9S4cDjrSHY7BfP4/DhHYdmYdL7+cE19kHvpHoLQErO2RLDuW5DgKu/R/SGU4OWxbMqzjuRRqNQFzFmVshBdy9uZoG9KX5w79xDjdD5coqQMtAB0Y/COb5CirlLpqhQCQw9S94aKCHTmqdA9K/KLOrZ+cFIQoEpZ7Dix41EAS/DKypyBUaEdfTn1ilyL0CtKln/AHORU9+8B4jYSSkqbKrgNex9KRfB4PUasAW0Niag846PCZGbeS7Ol3017B36RS54j2VHa2LlySkMpSlZcxN0oliktLgsVKYks2nGK+ZiQhS1IzzVndclkDUtdSzo5YXqSGc2ypInrGYrAJCSKA8+kWvwXsmXMllSwku9w7AcO5jtTyNUrKTszCLmLZKSpgSQBVhU+6JvZmy5E2dOM5QS6VCWxOXOUlnNDu7rDWvCo+Pkb85Ut05jugHRwCBakK2KgKyIIO9MvxG6COo/5mIlFtUUnROTcUm6UskvlBIcAOkAsGenAWdqiGElb7tiWf39zE5M8IkeyGDmhcnpzFH/AN1THsHsqYEkpSVOxA0cU11u4vHNmvDnZC5iGpQ8v3+qwZh05k7wqahqVH7gxJ/9LVUFDHjoWBDZtGYXh2Ts9ZSJeUZgp81KaKS4o1vWE5aEQ83CpqXIYuaVD/4h+ZNYm6xqdDlcP6RLzdiZkGhzUuaHKWZ9WDHjWPTfDqnS1D0epSzi+ot+0ZvkXoUQJx4BYJ9eFPi3vhfnEGiiBQsNeo43g1OwOBvX6draw9O8NsaEtQsWsag9WIp1g+SI1EjkYggtmIBNW9KeuseXilKDG1m4v8YsuxvA6pxdLm2lBYs5ppx1tFlkfZSn8U09MrtyckfQhq3tIpRZmQwqpiSA4IZiT8Rp1gqTsdTEv7IDB2fhGpyvAeQ7pQQwbMD3JAvTnqYPR4Kk/iF2cJoO2vv1h4zY8DHZeDoeP9i1WvHlbGWzgMQG5mv/APXuaNtleE8KkFpKa3JqfU1gSf4LlE7tBqPWoIsYHCfgYGOy9jTHuGbUPodL3sYmJGAKQl2egN9HSXc8Klmi2bW8IrlAmWCpPEVIe4Y3GtG171mdLUCQskEFmFX4Gh1jCeXosRJkkMTxFGeruCeGnrA86TUNUXYhxwdjQ115cRBcpGT2sygQ1xZ30JJ15Qs4gAOoNUMeHFksL0IaMkGICdhJUMrAO9ia2q3DkDxhtfhyShDsXOvcvYWesH+a1AaPW9KtV6V06x1Exks1GcDvXj/gRSlIVAcrYss1BYlz2ZiODfsI7I8NSJZ3lZiN4E0ArwFDD6pZqC2VVQHuKbt3obC2sIK0hhXilwDQkP3FPSKUnQqBsTsCWtqqDUYAK6kgtWPQ7PwpWB/EXLerpABPLpHoScvspEqCGqzfv9fGOIxaCHDP83HxAgUgqa5FGF7P6jT0j3/TUuxdIYW1PEuaVHpEiJGbjLMN0c6XFeFjaEfeASU20uKl4aISlQAO6+vS7PbpChiHDUcuT2HG+nwiWX0ESioAvYHSpZ79XhrHz0y5aszqSAd3UuQLcCe148MUCaFyGccXDOKWiL8VqP3WYagBKjpXdI0qDVoqKbaQWjJNo4jzJylfmUSwHGw7CNJ8HYJsOBQKKVMCeJvGWpVvxc/Ce2su4uYJaFIKSsJzk1DBKS6UTL75oA9DSPZi6NIdge0AETvJBLOpnJop+GhcNBk2T5U5JSD7IxAcNWxbkVJI/wACBvE+VC5S0kLUlYzE1JICWKuZZ25njD2E2yqdKIURuIUkd0hh6+8w7H6aJsrHebIIcKKQCMw0IJ9QR74ru1PEOIlTFS8rZCzuQA4vujMxZ6HQXhPhbEgeYxGYIBY9Xtrb+qDttYmWpc8lnyBNeMqXMWo9nSkwLig3bSE0iAnY1ZCVKUpLhW7LOWjm5Y6tQve+sC4rbCyykrmUSamYaZVM9gH5Dlxh3ZkvzVusOkS1FiTp5bJd6OC3J4ksPhkJlTV5QoIloSCxfMpSgoHozvwPONGNESnbOIQQRNUxq99avrw1asSqPEuICQPOQOIKUqFRejOGjk2UhRmySBmKVqSTqM6xlBuWSkN0GkRytnp8tytlS0K5OUrZPcgqfkBENRfaDEmdmbdnTFjzFpSkii0ygmqs1HVmFMpsk9rxa/BYk4mblbEKUhjmmLQpIcEgZMhSCyesZ7gMM8xIDhCc5cvdIVxr/wCQG0aB9l+AUmfMmBZCSVIKONUkFtGqRyJaMpQitpDqkaThsKBcqUR+YinQAAAdoKCYHw6gRmT+J69DD5jNEsUTCFKhShCFou14Yjr36QhE2j9fd/iFfi7QjI311/eEMeJiJ2t4blT6kBK9FileY1iVuI4tX13gaTWxGW7U8OTsOplh0WChrYjoaRHmacrME13Q4d3T278o2JaAoMQDyIeK34h8MeYl5SQSxYWZ+FQPX9o5ZcFbiKjPcxSqmZrW+QFB/aFJJUxFR86vTX/EPrw65RAVmQQWKVCwYNzJp3pDJFHCqjhXt0r7o5mqZIFiJSg5KASKOVV/Npb+4giTOX7JRVIuzhhRJHOxbnDsw5juseaqHmfVv5YQmYDuKYPQ1tUP3pQwWKjuB84rXmSlSSxTmoQwq5LcWblHIKWkhVMrDU82bnpHIemFI7Pk0DgBy3MM7h+JYCxoYWvDkmgJDsHIs269akHWOOFAKG7WqVWcVDF3qBd9W4Q1NnKqUg2p2NHrZhduekKiTvkuC/4TUjmW11d+dYWnCHy1FQIKSHANSLOHpZz68IbQokuVM6QGerDk2hTa9Y5h9oqXnzJbLRRZga8dGJ4X9YOhpWP4ZP5QxALOBWr/AE0OYjZ4myloWKqQfQgjWjfOOBYsyWGoVy6mzacI5LIIy5mBYEvZ6f8ArCtDowaYGMdlzyLQ5jRvqazn40gvYuCC1gr9kEA9T+1+0eylZQxKmKXuv+IFvc/Z/fExJX5YKBxctwAEReIQkTD5ZJD09f298H4SYwJJ3jYc/wDHHjD9LRNAGQCsH/uS2FeCkuHHKCNoTBMEs5gAozwonTzAySRU1I53EQH30mWUKsBSlnb67Q7Jx5XLIo4OZ/8ASBp1D940sC6YSTkkFcqzBQSRfedqXdIDdBDGAxh8pTuAtJeoqQMPLAtVgFk8XfWAsLjwiWkglWUqF3olQANtXFeZhvDzXkSmVVaVnLUZfLUoN3Tl9AIVmlBO0pQMwmofOQQTRSFaHR0U5sY7PEvfYb3lzCOZyFy3Ncx/9sB4uary1LB/GpIPPKokdg3qOzKMS0yWVBwAxHFOWUpQ5OHhNgT/AJIKVZaZUTUFuOVKH6k16GJbwbtBUifNLkIVicOG03lzZSiP9pFf0DhFTTjSiTMY1KZnC4ElJPvc9RBOH2gpQnpFP4skh/w5sQsjs6x0rGciqN52LNJkSnvkT6sPnBwvAODNByUsADgFqCf6WgpKneMzFjuaETDSPCErXT1gA4V1BhHmP3H+YaQrdB0a/pHJK9/l/Z4mx0PyplTwc/AGFn5Q2lHuB98P/tFCEq+vWGfvTAE8K9QP8w8qKt402qZEuWpNlKINLHIpieQN+kZzlirLirdFjnIRNSUrSlSToagvFC8TeFhhnmSwVSlHUk5SSCAdctL3LsbCCfDviYqzIVQ0bgHFR0BAixbVPmYaYlqmWFAdn+IjFyXIn9jnx4memVYuzODS1nPNwLkvaG0sohgLAUsBSr3clzrcQKqeCq7E6V7U4VeHJihUZamhZwKXNOYjkMLEqQpdErSgC5YFywpV/XnHo9L2coi/QKZmbmLjprHopSQnf0HypAKRnLAkgEah3yh6Eu57nhDa5wzM+8PykUA1ve/aHjh84bMjKCSQo2cc6huOgfsLO2YcylJZk0AL71Wb3E1NWMOwxFScigkkEMWNHDNTqOd3MKxKgQAV0ADXa7ihaoIvR6xzySUlAAzKD1cEa01Iyho9L2a+ZLsaJ/DplJZquVP74RSVaFTNmuXfgG520rUc49KwoKTLpupNXc0TWoJal+j8Ycw8vKHFUksH0IqRlJFaDV+seRMqKEsC6Wox3QKVdx7oKJZjm1cHlxK0WGYgdDUHplIMNYvFJQMkvQVPPU+nzid+0DC+Xi8wZloSQ3IFDdsrRUCY9aErimMktngMS1XYd2r2+fKHJrhVWoop9HeI5M4sA9i/16QSQpSUs9HPUm/uaLRVhWLVQjofcR9dIbkT8qeW8PUAfFoYXM3C9y3uh7Cy3kzDq6fQkv7wPWCx+kxhp9VoLgkA21CUlQPCjk845KlrRJSsOyFt/NLlqb1fu8L2ZPRMWsAM8qilaK8ve01UaRL7DmSlSFSZpJK1FmP60oPJ95ZHDITpBZrGNkPjMSVsLDMp+Tt+8InTycnVv6APVg0FYmQEy2KTnBUtR0yrEoIDcfaL8xwgdatx9SFH3SlD4mAT9HJC80lFTmUpYZtFeWk16A0bSLDsFCUy1zlh0rnJGWlfK3wkPcmauWLUyqOhiqZt1FN3OSP6BE5gJ2bEYeWfYQUUf80xUyYepdn4ITwiGUuj6A2aghCM/tZd7qb++D4hdg4kqTKepMqWpX+5BJ/qETaozMmJP16iG5bsn60EPgfCEkX5GAQIUsj64tCMPLIKez/ymFTlaf6o5h52+3Ift84koKklyrq3oBDupgaarKD3+Lx6WstWKsVDxXQ8ooXjiYVqly2ALEh3uaGgvRwesXmYtlgHUf2ileLcL/GckZmGVlZVDeKgQcwN3FOFRSMOZ6KiVTCrytopJAOlKnW7j5RfsRjwJDg2SEnnmI4cQTFMnYJgKOQHAoGyk6k/PXnC8PileyLMU3Zw9G9x5NHJdbReVqmRX/TwCXfICGLuUmlXDcPhdoISpsoCqkVBvm16Vcd9LwUVFygIqDUO5o1eAvzasLmTUG6UMwejs9Lvz9BC7MaSA1oSr2SpOtD+8ch/F7QQLhJILCpdr1v9PHYWJLexuZJRUElSSDQhia0Jegrw4nudImgpV5dBUGgdNiQTw4Nq8CTAVOSGGvH9XIN9PDMuYX5jqGcDUDnQ2B4NFULIcn47KX7aK5BzzevCvCG0JKXUT7IGU1BqHJNOfwaHDJNVUqC1eTVYVrryJg1AGXzDwAKRo7MezNfT0aYVYygLSElWQpN0uQQElN34OQHqK1aHUTbqSE07nhqTVuGr8YcmLL0TusbHV3II1sTbhxhKQkMOJLimijlYNRyW7RLp9j/ozj7QMKtR85Rd2AHAMWHXU/6opAEal9ouIBw55qSw5h68XaveKKnYqpcpE+YGSsnLzZi8elwyuKsRGSZDlosGy5SSW0KSLUcpp71e6IL7xqOPyhcnHFLNcfXwjoLiWpOxpRSo0/7SlAc0omKa9C6AO8AK2cEyyzOQL8sxLdSA0Rc3ayqMbP6G4+uMTuEnpXLRWySCOLFwPQj5QmzSNMC2MgCakKLDMAT+nMyv6YViMUyJagWJQoHqVzCfcsCBtqLImq0pX0hzA4DPlBLBnJ5AZjb0hAvoKl7R8wrzNm8tnsHSorHqHHcQiYs+Wm/4gR1Qj/lENPWyi3L94kMFiD5ahwSq/PL/AGhiuw9MrckOWAIJfmrMT/KIlcOjJPe5ScrDVklJbllJrEDPxTiWkChCBe9CP+Sh/iJLD4guokEqSpGbiwOVXuiWWmbhsXF5cT5X5USx6JX81J9ItCFX7/CM22Bjs201kHMDKQoHpOloJHIsW6RoaTT1+QjMzaHzMp9cBDfme11+QMNTltTr7ilPzjmIJCVnk/oP7QmxUCYnEMVEaE/AKgcz2WVXDHuKH+8cWr+KtJoBX4pPub0jsnDVI4KIHRkq/wCbdojZZJYwOkkd26193xh/y/aHMfKBkIZT6NUdQD8jBssfBvSLIGMUN5KtAD8jFJ8U47NOyimQ1NSd9KFMNQQQ7czFz2pMCZS1GwDnoGeM12vjs0xMwADOlKyl7lLJI/p9DHNzvwfgMJYI9WGlfxM93+ED4uUmgBDtulLioLVHHTjrCZuICQGI3iANWOragHvEfMxG+5JCSk+qa0rWnCvARgkY2FLCrpLBgxHFyDrepp0hKcIVORMKgGJqaAg3ToH6VMMowq1EJ/MWSRxykpV1PAD8JEEyJAKSStiUkvRgTx1JAYuC1DxENyJtj+DwktKnUAp09WtTePKPQOMAQGzsRSxJ10GhpX949E3+RbJad+LK4Jqa8QGLEDX3d49NDIU7BqpBeju44tmIHxgeQQ13GVgHNa5gK6k6cYTKn7py1LG1WqwPrryhMtD+GUTLzWDUetC4odW+cN+Y++FFnLjKS1aBqXL+usD4TEkAhmSakZRzypDcHtpBOHkpCgpKE6Ol81CS9TwJHEcbRPYxCppUSx06e46VPOkEyMxlqQfZfNfUKSkO1TrQc+/DKGbdDZSx3XzaD3CvM3pQnNUjMw6lgAQfi3oYQ0yLx/hz7wtBmglMp92wUTvOW9G1pzERPj7ZS5spKkj2TlCQbkDMSANGBAHM8Iuq8UxLkAKAc0IsQNeRtXWBtoDM1wElzR2Z72av1rGq5HFpk9Hz6oNHHix+LdheVOUUDcegvQJQ5po5vFcIj1YyyVoZwqgvCY4opp9fXaA48IY06JWdis4J1N/Rofw2OLADgU/zFJ+AiGlr0iSwkskFSRRAc8qhL+pEBopDRrXiofOCMItnPAW6FMMEtL19oH/2HzhMqZQj6r/eGyUGGxlm4O6eR/y8TOJOYrWKCdKCj/qABUP50q+hFdTNqk9PdFi2fih5AH4pM4Hj/DnDIoVoQFgU4r5mJbo0iXDwdtNkLnvvIonmhUySWHRa1eo4RtR0aoenq490YF4UxWWcZSicq5aQ50KJhbtmSB0aNk2JtMTMPLD7zGW/65YcA8ykA86xD7CS9JXES95/0qb+ZJ/4iPYqaAlz7JGU/wC6g/qp3hnH4sPLV+r3KBCh2I+GkeCsxmS1WcimqVAEHqDmHYQiASasKCiwJCUlxZSZgKSQfU/5oXM3Uh9M57Cg/wCMQmDxmXPLWQVoWQf9JmEp9yjEviFvrq3YKBPuiUyg0Ir9cTDqB9dyflAPm5mANLk/XNz2gwzgPl8Idk0C7ZwqpsmYlJZRScvWMrnSTNN8tcrCrAUTRmd+0attTaiZEvzFAmoACQ5JNB79TGdeJ8Sj7xMUClNEldaPTMrnavMPzjm56u/Qd0RUvBAKp7KSD1IOagd2oHdrmharqMMnJ7NQ1aahQJ/UzOTw6w5IxQKSWNnYgh2e4MKRixkqHLOx0AD/APqTHLkZg0rDZFZCLFwxpmBJDE0DfuIcROSSQAEvl9k8MvHlws8dE/dCnq7lQoN0EKHMn83AqhpC9/oA2ZNyVcxfRjxg6JO4iUAEH9JBegdzQUNPi57ehyc2Zn3a34g3PMubx6HsKQzOSQyWdTlJIs1T3o/DTrCUT1yFMz5gS4SQBSjNViHZ9RBWJmtvJAAoDq1Umt6BLhzcAQ4nElTJ4AMbiwAbqHNK1hMaBsMApYCksxB9q9jlZ71PcND05ZYAEsGCQ1Xrq1nZn4iFhiczZgCHDHgcotbnygnZ5CMyVuXALGritRVuGug4wgsj8ECqayQxegNgC1eWVw41cwTiMCqqJoSakAkAhqgMXv8A/sLxxc1CkvlGYkAvq53XB4gX/TBgmvYFyN1rPpw1appWFkNAq1EyyH3UsBo4JSB006OqGpU4pJckF06hqlCXrYs1H0N3jqVOm4BCQ70uDwuXY99NESMQC4SwStlHhvF0vzzD3gaiDsT0FTdlS1rKlywVBgS5GX+IkhqMXsQzNSkY14o2P5E4pY5XIS/AEge5o2eXjPaLKGYVOYEhyV8auKDhXhFJ+0hBm+UyCAlYQF6LzJCqU3mGUk09sDp0fppNSoZnmJwwSpklxlSX5lCSR2JI7QkSCbafKpidXggudOcNUAWqSUg2pVyeVo9LlCVMCgMzAljZQIYpPIglPePTUtFKNla1iRwq6NyPwH7QztfA+VNUipFCk8UqAUhXdJBjqF1NNPkBBd7BaJP7iVSFLBG4EONd7OM1rAobqocYh2ie2TOS02WQ+eUyeIKVpmj1CCG/UIipskpUQaMo9tGMKypLoImSVBMtbABSSxHJRBfnp6Qbsmayyl/bSUerN6ECFCWMgUCSGs9Aol6D/SK9od2dh/8A5hjcEh7ORmL8ufSM5PQRdEzsVJzSy2ikeigsP1+Ri7YLaRl58pIC0oU/BSSwWOCkkpL8ARrFDwu2Eic5DAss8HUSbcszdoIm7YUZc4oBeWWUlqgBQJVxDGiqUdJ0LRf2W52i/eIfE4VJMtTJMxIWg/lmJICgK2NQOYEHT/FrIRMFikvxSQCkjmPMSoNpQ9cYxvidUwJB/CAB2cn+omCNmeJVOEFlI31qSQ77hJHcJ9YJRZOSLhiPFClYuYuWHCiFMP1J3+wUcxOm8YntleKCsKlPo6SdQxA7hmI4p51zeVi8jqFUsoFejFDq7mWTTmYO2SiYZ5KQSlKyCRrcFuQAd/7Rls0RsWzMdmmEcxlHENc+sEy56vPShiXdalaJCc3vdh/iIPwsp8rXAI7OG70aLLJRnMwAj/uZTzCQFNzqow4qwboMlLC0uzi/Vi/wb1jINpuqetxTOp3BLZVMktcpPLjxjYRROtN4NwDHv/mM38ShKcUosFZkprWoc8Tw+YpE860jJ9EMlJymtbmvDV3rVn6mGpC1KSR+KjEVpYV6EtTUCCpQz5WopiamrAPlDa0LHWkBysQAErCXuCADUgJ1GhGvKORL0ykyQw+J3QkGulLFTlwb1DU4iEbpygqqSwVYpq7g2GprRoTLnhYG4FVsp7gEMW9rQG7sezABWlKkjMwNd5wWLFmc0ABBFa84fuyQjEoWg5Ugram8GPGr9Rw+MeiPlT1gioIb2eZYksflxjsGVE6JTEEMCARyPUJvyJa+vAR6TkKVpU6SSAKEMwIANdCbhtHeIvG7QSBnCw9iGqeKgQ4cagh6i8Rk/bOVSgl2oUuf0hTVcnQjmBpSKUZM1dFnmYgpQzXc5goXGgbmGdzUPaAsLtTzCEqUkHSvFNWqxGvB4h9p7UyjDqAD5FqB/wDyzK8RUPESdqklKqBSQUkGgIbQ/hLHXg7xa4hN2XPE4wXIKXLA3DpdiW6AWqTA2J8QBKKAnMQakGqqEvpxtoeNKzLxiySCF7oBUhwaOKjiK0blxq1iMMo5gcwV7VU0Na8+BtFLhXorLBN8SeW8vICV8VAsxKbtYiruOPSOk7YCEjLv/pUAGOtXJYEdmGlIjJ2z5iUJmrSMp3WzCrEChDt7V/onYLY5WSEl2NHYPYseBI04uNDF4QS2K7CpPi6YFF1EocKqxYVDGlaFoE8Rbd85BBSCM2YNoWIfuHJ1esR4w6mcjKfZL3dCiDb06w3OADUq1fdSNY8cbtBkNYHFFBUClyVJWXHAEB3/AFLGukD4nald6pSacwW+BH9USeIk5ku4KgEoSRcskhL8XyEdg8R6NlVRMXlZwoor7CWKnI5aDnaN4KzRMjsasrkylXyAyuyTnT7lkf7YThcKuaTklrWQK5ElXSiRSJZOASDOkqCkrSCrNUh5ZIJZswpmqCq1ojpMhacygAQA5sQUuA7agEh9Q4tC/AvQnA7PmZwDLU+ZLhSSmmtVMBTjE0rw8uZLSZiChecIK1PlVYJWVMzE7uYE1VXiE4YTEy1TEzZglskpeasCqVOhsze2wroLi5sOEeWVuUqda8wcIcKElkhSbqYlQUrVBFLxjyTa6G2QEjYqwpEteaXUIUSnQq3VFqEJJYqBb2SHdiftLYhlYkrzjKCpQUHYMg34BTE9iL0izTgCkBlUKVCzkKqsF0OKXDaQlciWtBSE1y1D7ykqYhrksDwq+rRzPmkyX+CuytjJXkJSkbhCgUg1BUUl0sqpNnrZxSBDhFeUJgChMlkAhQOZmypqQ2YOlO8Mq05H1i2bOCU7lSg5UM4VRQBLhny0v1FIMwezxvlSwkE5QVlOXeDsSCQK6ZmOZXY+RolNmVY7Zu8tQRkAAJSLB6gpDndUlyKkCoe0MYWQykGhCt3+Z0N3rGnzNnBeZpaBlUSbGpUUkMrUEgMORqHSYvG+EpjDyip0BKllZAbeKwCCXIAuamlo1jzpqirZW8BLBllDv7JSDo6SC/HdmKL8UigiybE2oErKmSMx36FwEkpKhSgce/nAsvw2sTFZ8uTMyVPlUXJ3QGqWArYNDydiAzFBaspQVKBFAfMKSUWagIqDUE8GMTkmVDkxZcsBtqVIYhRUQ6lB7bwPtG4IJ9BFrkpVNxKZktSvLCCbuHKWSRyKQba3jKZWwvLlhIIy5SkLBOoSC4frSxzAi0aJ9mqhKkGXNV/HWpSlgmrBWUCtmBTTiuHxtN1ZeeRb0ksDrx6nnGfeO8GVqC0hQJG6GLUcEZbpUL2II6Am5bR2rKlSylawmjB+bt8Ip21/ECZoKEpVMSRQqodWyHU11PKHyyVUDRW8Cndcs1FEOHSQTmL3FatRweTwoyvMSpJfM4U7UN7AClyDpQWhU3DGkxrgJJPAJJBbSj3equMKwqQhKFLIC1JdszBJClB6gEl0mmmoow5vNGPoBhMXkGQGhSCVKAeqcywADuhwBQua1qxLwk4tUByDVwXORTEDkC/+YZSppzgVZgAQHUz0uSHa3wghMveyhJTRwkKzNmBcA0JZRY1Z6iJYDK57MRUF23XqGcuO3uj0Im49CC5AKeGUEOaux1p7zHIai6M2VspUXKraOK2axuSLc9YDVh6uSWAYljob8aJI0/aLMdjhctKypCU5kISFKJUkKV7KiLIAsotoK6OSNlJMtEwzEgKWUMrQi+8WABOpYc2jszSHtEWjZpmCQhYplKUqBGVShNmKAzVAO8K0vXVlTNgJVMDKZJzEpUTT/cByaoDd4m8HswSsnmglwEFICxdSi5FWYkkOBejxISkgBJIBP4FVL1NCeLU6XjKXI09D7AEbJTJKUABeV0kKZRyuCGDhVnDh/wALikOIwmXIuWCZdXSQCC7ABl3YAlw71taC5kzfXmSSAGLCpG8hQL8HFa+0nQiF45CEJUlhlSl1JDl6JZgxdxV/nGdtjPbOSlCyEpQxLgflKQSk5WDFJZnAoDAaghGY5QQge0H4FTEuSR/qrd2rCsQoJRMGcKCQCWfMmrPlIbdJFBShJrDYUplS5hF3SoAOoeyVZhxooPRlRP8AJCGds7NKkshO/clk7pCgQjKbk5qEtUtAC8EkulaXUFJU5okhSkg5TVyAACSAM1tDFlwi3ymhTlGrAgKpoGOhBs0NDANlUopJyrTlp7JL9CGHqSNBGi5Gh1opM3AqlzTJUQrdWUFj7SEKUkse4HNjwiUxOxpiUht5MxKUlJHFQKgrLQBQDP7uFkxWzpapzlTlJSsKIqElJTz3VXdwKgw+vD5kb4SQQxIOYEsL5SxCg9BUNaNf3DXQbRX9obLlLxImJC0gpUPaOYgoUwUySyrsQwY60AYwXhbDyQkhS1ZyXSoBigoUkjdzHMzhgxZT2vZpDJDEEmWwYrABd96geiQxYiw4wI4CgcpSMmhZWtga0IpdhW7xlnNsq9g6NhpRMnJU4kTsq7l0gABJCVOTRmIFgQXBora2z1JWyiSgk6CjuABzZRFK+zcBy/iMcZxVmQj+GW55Q1Bm1IFWuxaoaOSJ4WDLNQRSrEFLEl1VepHQBrRDcr2JMCMlpYLjdysWHarOSxHtHsLQVtEgTAxUktlJYVCFI1vmY00vCkT0pU7BQBuTl014UuDQ8I7jygnMlRJNQSCWrXVjqKVbpCY7AcPjFBRKwwDtuqpuhTvoxPE3BoTE8rEy2ZgXAC6llboYEFwd1IuniYgsJiRLlELoCd4h3BABZ3tUVH5YCxeOUJo3k5nB3nBUPw0ZtGY8Rwiqvoh6RZ8RLJIUhNbqSG4MPZrVJHW9CzIksMpdBDAlBDpqxCzlUCxLJ5PxDQLJ2pkUCohlAkVABSyi5K6FlAhi43ze0IM8BWUgsRuqChQOAxD8dLU0jOqYWySxaHosMlRu9ilnzNm+P4dXiOx5ALs/58xcGiaOCbg0IrRtBHcdtIgFKndT5eIO7VjrU11rrAq8Skpt3SC4/UU6ApI9OgiRsTnKU5K5VIJAIAoQw5uCpLF7k0hzZ+LP3iZMeuVD3qQkEvZwSCq7uB1hM9WZDhTgAjQM4WwL1oSn1huaoBSk2ykh3scqUv0ZL0h9IV7D5m01zQt33cpa+Z1pCq1NlEtzDUhSEqBQQkUdtQ4JcXcUAqbhXOG8Al5TVH8QizOlRQqv6hcE8tAGcJWlyAlLaHdSq4Cg9ibEWpS8aNF23sJkz3ChloMxbuHA4u9g3td4FmYcICFKCVoDuASLkgioqWenWHcY7DK4f2hZg2Wj2LG1WpXWOYckDIfZWEgGwLULpYhyq/ThCSYaAsC1lgKAJcAhwTvJWSeA9ytITi8SxBJJDNTgByenE10vaG8R7RQBvAB2JIUCGzCmh05HnCZmGKgwSQzsov8AhJAy0GZQBqBwPBoSv0h6QDMxolTCJi1SXqFlGcEkJcAMCxYEFzY8Y9B2GnTUSkMOI9pQBbLUBNvT5R6N1KvP8GpL0//Z"/>
          <p:cNvSpPr>
            <a:spLocks noChangeAspect="1" noChangeArrowheads="1"/>
          </p:cNvSpPr>
          <p:nvPr/>
        </p:nvSpPr>
        <p:spPr bwMode="auto">
          <a:xfrm>
            <a:off x="1641475" y="-8890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2" name="Picture 4" descr="http://home.arcor.de/schweikart/Images/Bilder/Herkunft/Mira6JahrealtBild2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905" y="3257600"/>
            <a:ext cx="5166807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571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Dwerggeit 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Hobby	</a:t>
            </a:r>
          </a:p>
          <a:p>
            <a:r>
              <a:rPr lang="nl-NL" dirty="0" smtClean="0"/>
              <a:t>Herkomst: Afrika</a:t>
            </a:r>
            <a:r>
              <a:rPr lang="nl-NL" smtClean="0"/>
              <a:t>	</a:t>
            </a:r>
            <a:endParaRPr lang="nl-NL" dirty="0" smtClean="0"/>
          </a:p>
        </p:txBody>
      </p:sp>
      <p:pic>
        <p:nvPicPr>
          <p:cNvPr id="1026" name="Picture 2" descr="http://buurtlink.nl/AssetServer.ashx/610218?bl-slideshow-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5960" y="3068960"/>
            <a:ext cx="4191000" cy="314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030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Nederlandse </a:t>
            </a:r>
            <a:r>
              <a:rPr lang="nl-NL" b="1" dirty="0" smtClean="0"/>
              <a:t>Landgeit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Begrazing, hobby</a:t>
            </a:r>
          </a:p>
          <a:p>
            <a:r>
              <a:rPr lang="nl-NL" dirty="0" smtClean="0"/>
              <a:t>Herkomst: Nederland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3074" name="Picture 2" descr="http://upload.wikimedia.org/wikipedia/commons/9/90/Nederlandse_Landgeit_geit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912" y="2924945"/>
            <a:ext cx="4762500" cy="352425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1" t="18453" r="9754" b="27652"/>
          <a:stretch/>
        </p:blipFill>
        <p:spPr bwMode="auto">
          <a:xfrm>
            <a:off x="1703513" y="2882667"/>
            <a:ext cx="3976915" cy="394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2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Boergeit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Gebruiksdoel: </a:t>
            </a:r>
            <a:r>
              <a:rPr lang="nl-NL" dirty="0" smtClean="0"/>
              <a:t>Vlees</a:t>
            </a:r>
            <a:endParaRPr lang="nl-NL" dirty="0"/>
          </a:p>
          <a:p>
            <a:r>
              <a:rPr lang="nl-NL" dirty="0"/>
              <a:t>Herkomst: </a:t>
            </a:r>
            <a:r>
              <a:rPr lang="nl-NL" dirty="0" smtClean="0"/>
              <a:t>Zuid Afrika</a:t>
            </a:r>
            <a:endParaRPr lang="nl-NL" dirty="0"/>
          </a:p>
          <a:p>
            <a:endParaRPr lang="nl-NL" dirty="0"/>
          </a:p>
        </p:txBody>
      </p:sp>
      <p:pic>
        <p:nvPicPr>
          <p:cNvPr id="2050" name="Picture 2" descr="Afbeeldingsresultaat voor nederlandse boergei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9" y="2636913"/>
            <a:ext cx="49625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1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/>
              <a:t>Anglo-nubische</a:t>
            </a:r>
            <a:r>
              <a:rPr lang="nl-NL" b="1" dirty="0" smtClean="0"/>
              <a:t> geit (Nubische geit)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Melkproductie</a:t>
            </a:r>
          </a:p>
          <a:p>
            <a:r>
              <a:rPr lang="nl-NL" dirty="0" smtClean="0"/>
              <a:t>Herkomst: Afrika</a:t>
            </a:r>
          </a:p>
        </p:txBody>
      </p:sp>
      <p:pic>
        <p:nvPicPr>
          <p:cNvPr id="4098" name="Picture 2" descr="http://t2.gstatic.com/images?q=tbn:ANd9GcR9DJq7rYAIhOnZUk7nVH5RxeYlI9auKENJCzu__MSS-RVl6KOX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3953" y="2996952"/>
            <a:ext cx="4806717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526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T</a:t>
            </a:r>
            <a:r>
              <a:rPr lang="nl-NL" b="1" dirty="0" err="1" smtClean="0"/>
              <a:t>oggenburger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Melkproductie</a:t>
            </a:r>
          </a:p>
          <a:p>
            <a:r>
              <a:rPr lang="nl-NL" dirty="0" smtClean="0"/>
              <a:t>Herkomst: Zwitserland</a:t>
            </a:r>
          </a:p>
        </p:txBody>
      </p:sp>
      <p:pic>
        <p:nvPicPr>
          <p:cNvPr id="6146" name="Picture 2" descr="http://t2.gstatic.com/images?q=tbn:ANd9GcRuK1xsWtwyuH92gd_nA9uWdTmDJNbO8el1kj2UGfMDGLvqybNH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985" y="3645024"/>
            <a:ext cx="4520067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634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Angorageit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Grazers</a:t>
            </a:r>
          </a:p>
          <a:p>
            <a:r>
              <a:rPr lang="nl-NL" dirty="0" smtClean="0"/>
              <a:t>Herkomst: Canada</a:t>
            </a:r>
            <a:endParaRPr lang="nl-NL" dirty="0"/>
          </a:p>
        </p:txBody>
      </p:sp>
      <p:pic>
        <p:nvPicPr>
          <p:cNvPr id="1026" name="Picture 2" descr="Afbeeldingsresultaat voor angora gei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2708921"/>
            <a:ext cx="44386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59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Nederlandse </a:t>
            </a:r>
            <a:r>
              <a:rPr lang="nl-NL" b="1" dirty="0" smtClean="0"/>
              <a:t>Bonte Geit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Gebruiksdoel: </a:t>
            </a:r>
            <a:r>
              <a:rPr lang="nl-NL" dirty="0" smtClean="0"/>
              <a:t>Bedrijfsmatig Melk maar ook voor de hobby </a:t>
            </a:r>
            <a:endParaRPr lang="nl-NL" dirty="0"/>
          </a:p>
          <a:p>
            <a:r>
              <a:rPr lang="nl-NL" dirty="0"/>
              <a:t>Herkomst: Nederland</a:t>
            </a:r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8" t="29166" r="42105" b="33929"/>
          <a:stretch/>
        </p:blipFill>
        <p:spPr bwMode="auto">
          <a:xfrm>
            <a:off x="5879976" y="3717033"/>
            <a:ext cx="3991428" cy="269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58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Nederlandse </a:t>
            </a:r>
            <a:r>
              <a:rPr lang="nl-NL" b="1" dirty="0" smtClean="0"/>
              <a:t>witte melkgeit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Melkproductie</a:t>
            </a:r>
          </a:p>
          <a:p>
            <a:r>
              <a:rPr lang="nl-NL" dirty="0" smtClean="0"/>
              <a:t>Herkomst: Nederland </a:t>
            </a:r>
          </a:p>
        </p:txBody>
      </p:sp>
      <p:pic>
        <p:nvPicPr>
          <p:cNvPr id="5122" name="Picture 2" descr="http://t1.gstatic.com/images?q=tbn:ANd9GcR42YxzsJcP4LIFx8d5-mPw-wiAEmuK3ERVLk_BeedjTDrMdxi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936" y="3212976"/>
            <a:ext cx="4392488" cy="3290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950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87</Words>
  <Application>Microsoft Office PowerPoint</Application>
  <PresentationFormat>Breedbeeld</PresentationFormat>
  <Paragraphs>32</Paragraphs>
  <Slides>10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Geitenrassen</vt:lpstr>
      <vt:lpstr>Dwerggeit </vt:lpstr>
      <vt:lpstr>Nederlandse Landgeit</vt:lpstr>
      <vt:lpstr>Boergeit</vt:lpstr>
      <vt:lpstr>Anglo-nubische geit (Nubische geit)</vt:lpstr>
      <vt:lpstr>Toggenburger</vt:lpstr>
      <vt:lpstr>Angorageit</vt:lpstr>
      <vt:lpstr>Nederlandse Bonte Geit</vt:lpstr>
      <vt:lpstr>Nederlandse witte melkgeit</vt:lpstr>
      <vt:lpstr>Wallische zwarthalsgeit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Vissen</dc:title>
  <dc:creator>Weijden, Yorike van der</dc:creator>
  <cp:lastModifiedBy>Weijden, Yorike van der</cp:lastModifiedBy>
  <cp:revision>9</cp:revision>
  <dcterms:created xsi:type="dcterms:W3CDTF">2018-01-07T16:36:20Z</dcterms:created>
  <dcterms:modified xsi:type="dcterms:W3CDTF">2018-05-13T12:38:06Z</dcterms:modified>
</cp:coreProperties>
</file>