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9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86" r:id="rId15"/>
    <p:sldId id="268" r:id="rId16"/>
    <p:sldId id="269" r:id="rId17"/>
    <p:sldId id="288" r:id="rId18"/>
    <p:sldId id="270" r:id="rId19"/>
    <p:sldId id="271" r:id="rId20"/>
    <p:sldId id="272" r:id="rId21"/>
    <p:sldId id="273" r:id="rId22"/>
    <p:sldId id="274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7" r:id="rId33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98" d="100"/>
          <a:sy n="198" d="100"/>
        </p:scale>
        <p:origin x="-2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CB61F-C852-C241-B1A5-835B49BBF540}" type="datetimeFigureOut">
              <a:rPr lang="nl-NL" smtClean="0"/>
              <a:t>16-04-18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3F092-3EE1-E242-8B3F-2848D9AB4E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3720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F5406-F519-244E-B92C-8B7558F0A3A9}" type="datetimeFigureOut">
              <a:rPr lang="nl-NL" smtClean="0"/>
              <a:t>16-04-18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ADC96-6A65-A544-B516-FCF14D39EA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0974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41E7-6796-C847-B99A-5FCC95368456}" type="datetime1">
              <a:rPr lang="nl-NL" smtClean="0"/>
              <a:t>16-04-18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7F704-F5E1-CC49-B1BC-888651EF52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6345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3B65-7CF1-A746-A780-2BA60D5D97A0}" type="datetime1">
              <a:rPr lang="nl-NL" smtClean="0"/>
              <a:t>16-04-18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7F704-F5E1-CC49-B1BC-888651EF52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2548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468D0-17CD-B144-93B4-B6329BCA8EC5}" type="datetime1">
              <a:rPr lang="nl-NL" smtClean="0"/>
              <a:t>16-04-18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7F704-F5E1-CC49-B1BC-888651EF52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6704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DA53-CE42-1B42-904F-CCF12F15CC7B}" type="datetime1">
              <a:rPr lang="nl-NL" smtClean="0"/>
              <a:t>16-04-18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7F704-F5E1-CC49-B1BC-888651EF52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8734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A165F-A4C4-114E-99DE-1E7DDE549B5E}" type="datetime1">
              <a:rPr lang="nl-NL" smtClean="0"/>
              <a:t>16-04-18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7F704-F5E1-CC49-B1BC-888651EF52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0260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89033-41FD-D44C-9E3E-E3C95EEB48F6}" type="datetime1">
              <a:rPr lang="nl-NL" smtClean="0"/>
              <a:t>16-04-18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7F704-F5E1-CC49-B1BC-888651EF52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7320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93B2-2AB7-944B-8F43-3BB13C4EDBDB}" type="datetime1">
              <a:rPr lang="nl-NL" smtClean="0"/>
              <a:t>16-04-18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7F704-F5E1-CC49-B1BC-888651EF52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2732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8744-ABDD-764B-BA6A-776275F1C7C9}" type="datetime1">
              <a:rPr lang="nl-NL" smtClean="0"/>
              <a:t>16-04-18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7F704-F5E1-CC49-B1BC-888651EF52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1483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6275-1374-4F49-BC48-FC43CDDFF425}" type="datetime1">
              <a:rPr lang="nl-NL" smtClean="0"/>
              <a:t>16-04-18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7F704-F5E1-CC49-B1BC-888651EF52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7288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281AA-9706-784E-9D22-D1BEF5009ED6}" type="datetime1">
              <a:rPr lang="nl-NL" smtClean="0"/>
              <a:t>16-04-18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7F704-F5E1-CC49-B1BC-888651EF52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6460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4F323-BA45-7444-8685-A71245BE50CC}" type="datetime1">
              <a:rPr lang="nl-NL" smtClean="0"/>
              <a:t>16-04-18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7F704-F5E1-CC49-B1BC-888651EF52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6816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53689-013A-A645-941E-0926272CA81A}" type="datetime1">
              <a:rPr lang="nl-NL" smtClean="0"/>
              <a:t>16-04-18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7F704-F5E1-CC49-B1BC-888651EF52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011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7F704-F5E1-CC49-B1BC-888651EF526D}" type="slidenum">
              <a:rPr lang="nl-NL" smtClean="0"/>
              <a:t>0</a:t>
            </a:fld>
            <a:endParaRPr lang="nl-NL"/>
          </a:p>
        </p:txBody>
      </p:sp>
      <p:sp>
        <p:nvSpPr>
          <p:cNvPr id="2" name="Tekstvak 1"/>
          <p:cNvSpPr txBox="1"/>
          <p:nvPr/>
        </p:nvSpPr>
        <p:spPr>
          <a:xfrm>
            <a:off x="2097387" y="1590633"/>
            <a:ext cx="5407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Voorblad proeftoets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54269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Systeem voor gas </a:t>
            </a:r>
            <a:r>
              <a:rPr lang="nl-NL" dirty="0" err="1" smtClean="0"/>
              <a:t>an</a:t>
            </a:r>
            <a:endParaRPr lang="nl-NL" dirty="0"/>
          </a:p>
        </p:txBody>
      </p:sp>
      <p:pic>
        <p:nvPicPr>
          <p:cNvPr id="4" name="Tijdelijke aanduiding voor inhoud 3" descr="Schermafbeelding 2014-03-02 om 11.38.1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8124" b="-118124"/>
          <a:stretch>
            <a:fillRect/>
          </a:stretch>
        </p:blipFill>
        <p:spPr/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7F704-F5E1-CC49-B1BC-888651EF526D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3419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  bij dieren</a:t>
            </a:r>
            <a:endParaRPr lang="nl-NL" dirty="0"/>
          </a:p>
        </p:txBody>
      </p:sp>
      <p:pic>
        <p:nvPicPr>
          <p:cNvPr id="4" name="Tijdelijke aanduiding voor inhoud 3" descr="Schermafbeelding 2014-03-02 om 11.38.5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6096" b="-86096"/>
          <a:stretch>
            <a:fillRect/>
          </a:stretch>
        </p:blipFill>
        <p:spPr/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7F704-F5E1-CC49-B1BC-888651EF526D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6758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Ademh</a:t>
            </a:r>
            <a:r>
              <a:rPr lang="nl-NL" dirty="0" smtClean="0"/>
              <a:t>, </a:t>
            </a:r>
            <a:r>
              <a:rPr lang="nl-NL" dirty="0" err="1" smtClean="0"/>
              <a:t>circ</a:t>
            </a:r>
            <a:r>
              <a:rPr lang="nl-NL" dirty="0" smtClean="0"/>
              <a:t>, temp bij </a:t>
            </a:r>
            <a:r>
              <a:rPr lang="nl-NL" dirty="0" err="1" smtClean="0"/>
              <a:t>an</a:t>
            </a:r>
            <a:endParaRPr lang="nl-NL" dirty="0"/>
          </a:p>
        </p:txBody>
      </p:sp>
      <p:pic>
        <p:nvPicPr>
          <p:cNvPr id="4" name="Tijdelijke aanduiding voor inhoud 3" descr="Schermafbeelding 2014-03-02 om 11.39.1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3009" b="-133009"/>
          <a:stretch>
            <a:fillRect/>
          </a:stretch>
        </p:blipFill>
        <p:spPr/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7F704-F5E1-CC49-B1BC-888651EF526D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460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Pijnbestrijding bij dieren</a:t>
            </a:r>
            <a:endParaRPr lang="nl-NL" dirty="0"/>
          </a:p>
        </p:txBody>
      </p:sp>
      <p:pic>
        <p:nvPicPr>
          <p:cNvPr id="4" name="Tijdelijke aanduiding voor inhoud 3" descr="Schermafbeelding 2014-03-02 om 11.40.3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516" b="-69516"/>
          <a:stretch>
            <a:fillRect/>
          </a:stretch>
        </p:blipFill>
        <p:spPr/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7F704-F5E1-CC49-B1BC-888651EF526D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2723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ziet pijn eruit?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7F704-F5E1-CC49-B1BC-888651EF526D}" type="slidenum">
              <a:rPr lang="nl-NL" smtClean="0"/>
              <a:t>13</a:t>
            </a:fld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573" y="1600200"/>
            <a:ext cx="6390424" cy="4813300"/>
          </a:xfrm>
          <a:prstGeom prst="rect">
            <a:avLst/>
          </a:prstGeom>
        </p:spPr>
      </p:pic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6177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Lokale </a:t>
            </a:r>
            <a:r>
              <a:rPr lang="nl-NL" dirty="0" err="1" smtClean="0"/>
              <a:t>an</a:t>
            </a:r>
            <a:endParaRPr lang="nl-NL" dirty="0"/>
          </a:p>
        </p:txBody>
      </p:sp>
      <p:pic>
        <p:nvPicPr>
          <p:cNvPr id="4" name="Tijdelijke aanduiding voor inhoud 3" descr="Schermafbeelding 2014-03-02 om 11.40.5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8257" b="-78257"/>
          <a:stretch>
            <a:fillRect/>
          </a:stretch>
        </p:blipFill>
        <p:spPr/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7F704-F5E1-CC49-B1BC-888651EF526D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2467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Schermafbeelding 2014-03-02 om 11.41.1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8314" b="-68314"/>
          <a:stretch>
            <a:fillRect/>
          </a:stretch>
        </p:blipFill>
        <p:spPr/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7F704-F5E1-CC49-B1BC-888651EF526D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6152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Schermafbeelding 2014-03-02 om 12.52.3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57" r="-5657"/>
          <a:stretch>
            <a:fillRect/>
          </a:stretch>
        </p:blipFill>
        <p:spPr/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7F704-F5E1-CC49-B1BC-888651EF526D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7830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Bewakings</a:t>
            </a:r>
            <a:r>
              <a:rPr lang="nl-NL" dirty="0" smtClean="0"/>
              <a:t> </a:t>
            </a:r>
            <a:r>
              <a:rPr lang="nl-NL" dirty="0" err="1" smtClean="0"/>
              <a:t>app</a:t>
            </a:r>
            <a:r>
              <a:rPr lang="nl-NL" dirty="0" smtClean="0"/>
              <a:t> </a:t>
            </a:r>
            <a:r>
              <a:rPr lang="nl-NL" dirty="0" err="1" smtClean="0"/>
              <a:t>gebr</a:t>
            </a:r>
            <a:r>
              <a:rPr lang="nl-NL" dirty="0" smtClean="0"/>
              <a:t> klaar maken</a:t>
            </a:r>
            <a:endParaRPr lang="nl-NL" dirty="0"/>
          </a:p>
        </p:txBody>
      </p:sp>
      <p:pic>
        <p:nvPicPr>
          <p:cNvPr id="4" name="Tijdelijke aanduiding voor inhoud 3" descr="Schermafbeelding 2014-03-02 om 11.41.3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591" b="-98591"/>
          <a:stretch>
            <a:fillRect/>
          </a:stretch>
        </p:blipFill>
        <p:spPr/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7F704-F5E1-CC49-B1BC-888651EF526D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5604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Prean</a:t>
            </a:r>
            <a:r>
              <a:rPr lang="nl-NL" dirty="0" smtClean="0"/>
              <a:t> </a:t>
            </a:r>
            <a:r>
              <a:rPr lang="nl-NL" dirty="0" err="1" smtClean="0"/>
              <a:t>ondz</a:t>
            </a:r>
            <a:r>
              <a:rPr lang="nl-NL" dirty="0" smtClean="0"/>
              <a:t> </a:t>
            </a:r>
            <a:r>
              <a:rPr lang="nl-NL" dirty="0" err="1" smtClean="0"/>
              <a:t>uitv</a:t>
            </a:r>
            <a:endParaRPr lang="nl-NL" dirty="0"/>
          </a:p>
        </p:txBody>
      </p:sp>
      <p:pic>
        <p:nvPicPr>
          <p:cNvPr id="4" name="Tijdelijke aanduiding voor inhoud 3" descr="Schermafbeelding 2014-03-02 om 11.41.4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3202" b="-73202"/>
          <a:stretch>
            <a:fillRect/>
          </a:stretch>
        </p:blipFill>
        <p:spPr/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7F704-F5E1-CC49-B1BC-888651EF526D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6548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1314" y="324665"/>
            <a:ext cx="7772400" cy="1470025"/>
          </a:xfrm>
        </p:spPr>
        <p:txBody>
          <a:bodyPr/>
          <a:lstStyle/>
          <a:p>
            <a:r>
              <a:rPr lang="nl-NL" dirty="0" smtClean="0"/>
              <a:t>Proeftoets </a:t>
            </a:r>
            <a:r>
              <a:rPr lang="nl-NL" dirty="0" smtClean="0"/>
              <a:t>uitslag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7F704-F5E1-CC49-B1BC-888651EF526D}" type="slidenum">
              <a:rPr lang="nl-NL" smtClean="0"/>
              <a:t>1</a:t>
            </a:fld>
            <a:endParaRPr lang="nl-NL"/>
          </a:p>
        </p:txBody>
      </p:sp>
      <p:pic>
        <p:nvPicPr>
          <p:cNvPr id="5" name="Afbeelding 4" descr="Schermafbeelding 2014-03-02 om 11.28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993" y="1881590"/>
            <a:ext cx="3620018" cy="4270022"/>
          </a:xfrm>
          <a:prstGeom prst="rect">
            <a:avLst/>
          </a:prstGeom>
        </p:spPr>
      </p:pic>
      <p:pic>
        <p:nvPicPr>
          <p:cNvPr id="6" name="Afbeelding 5" descr="Schermafbeelding 2014-03-02 om 10.14.2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14" y="1881590"/>
            <a:ext cx="4535821" cy="420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01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Lokale </a:t>
            </a:r>
            <a:r>
              <a:rPr lang="nl-NL" dirty="0" err="1" smtClean="0"/>
              <a:t>an</a:t>
            </a:r>
            <a:endParaRPr lang="nl-NL" dirty="0"/>
          </a:p>
        </p:txBody>
      </p:sp>
      <p:pic>
        <p:nvPicPr>
          <p:cNvPr id="4" name="Tijdelijke aanduiding voor inhoud 3" descr="Schermafbeelding 2014-03-02 om 11.42.0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7430" b="-77430"/>
          <a:stretch>
            <a:fillRect/>
          </a:stretch>
        </p:blipFill>
        <p:spPr/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7F704-F5E1-CC49-B1BC-888651EF526D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6737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Verschillende stad </a:t>
            </a:r>
            <a:r>
              <a:rPr lang="nl-NL" dirty="0" err="1" smtClean="0"/>
              <a:t>an</a:t>
            </a:r>
            <a:endParaRPr lang="nl-NL" dirty="0"/>
          </a:p>
        </p:txBody>
      </p:sp>
      <p:pic>
        <p:nvPicPr>
          <p:cNvPr id="4" name="Tijdelijke aanduiding voor inhoud 3" descr="Schermafbeelding 2014-03-02 om 11.42.2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5815" b="-85815"/>
          <a:stretch>
            <a:fillRect/>
          </a:stretch>
        </p:blipFill>
        <p:spPr/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7F704-F5E1-CC49-B1BC-888651EF526D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37583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Schermafbeelding 2014-03-02 om 11.42.3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996" b="-87996"/>
          <a:stretch>
            <a:fillRect/>
          </a:stretch>
        </p:blipFill>
        <p:spPr/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7F704-F5E1-CC49-B1BC-888651EF526D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41975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Info geven bij</a:t>
            </a:r>
            <a:endParaRPr lang="nl-NL" dirty="0"/>
          </a:p>
        </p:txBody>
      </p:sp>
      <p:pic>
        <p:nvPicPr>
          <p:cNvPr id="4" name="Tijdelijke aanduiding voor inhoud 3" descr="Schermafbeelding 2014-03-02 om 11.43.2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9398" b="-109398"/>
          <a:stretch>
            <a:fillRect/>
          </a:stretch>
        </p:blipFill>
        <p:spPr/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7F704-F5E1-CC49-B1BC-888651EF526D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16369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Uitleiden uit </a:t>
            </a:r>
            <a:r>
              <a:rPr lang="nl-NL" dirty="0" err="1" smtClean="0"/>
              <a:t>an</a:t>
            </a:r>
            <a:endParaRPr lang="nl-NL" dirty="0"/>
          </a:p>
        </p:txBody>
      </p:sp>
      <p:pic>
        <p:nvPicPr>
          <p:cNvPr id="4" name="Tijdelijke aanduiding voor inhoud 3" descr="Schermafbeelding 2014-03-02 om 11.44.1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2041" b="-162041"/>
          <a:stretch>
            <a:fillRect/>
          </a:stretch>
        </p:blipFill>
        <p:spPr/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7F704-F5E1-CC49-B1BC-888651EF526D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25437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Pijnbestr</a:t>
            </a:r>
            <a:r>
              <a:rPr lang="nl-NL" dirty="0" smtClean="0"/>
              <a:t> bij dieren</a:t>
            </a:r>
            <a:endParaRPr lang="nl-NL" dirty="0"/>
          </a:p>
        </p:txBody>
      </p:sp>
      <p:pic>
        <p:nvPicPr>
          <p:cNvPr id="4" name="Tijdelijke aanduiding voor inhoud 3" descr="Schermafbeelding 2014-03-02 om 11.44.2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9399" b="-129399"/>
          <a:stretch>
            <a:fillRect/>
          </a:stretch>
        </p:blipFill>
        <p:spPr/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7F704-F5E1-CC49-B1BC-888651EF526D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428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Prean</a:t>
            </a:r>
            <a:r>
              <a:rPr lang="nl-NL" dirty="0" smtClean="0"/>
              <a:t> </a:t>
            </a:r>
            <a:r>
              <a:rPr lang="nl-NL" dirty="0" err="1" smtClean="0"/>
              <a:t>ondz</a:t>
            </a:r>
            <a:endParaRPr lang="nl-NL" dirty="0"/>
          </a:p>
        </p:txBody>
      </p:sp>
      <p:pic>
        <p:nvPicPr>
          <p:cNvPr id="4" name="Tijdelijke aanduiding voor inhoud 3" descr="Schermafbeelding 2014-03-02 om 11.44.5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0985" b="-130985"/>
          <a:stretch>
            <a:fillRect/>
          </a:stretch>
        </p:blipFill>
        <p:spPr/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7F704-F5E1-CC49-B1BC-888651EF526D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08851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Versch</a:t>
            </a:r>
            <a:r>
              <a:rPr lang="nl-NL" dirty="0" smtClean="0"/>
              <a:t> </a:t>
            </a:r>
            <a:r>
              <a:rPr lang="nl-NL" dirty="0" err="1" smtClean="0"/>
              <a:t>an</a:t>
            </a:r>
            <a:r>
              <a:rPr lang="nl-NL" dirty="0" smtClean="0"/>
              <a:t> stadia</a:t>
            </a:r>
            <a:endParaRPr lang="nl-NL" dirty="0"/>
          </a:p>
        </p:txBody>
      </p:sp>
      <p:pic>
        <p:nvPicPr>
          <p:cNvPr id="4" name="Tijdelijke aanduiding voor inhoud 3" descr="Schermafbeelding 2014-03-02 om 11.45.0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366" b="-34366"/>
          <a:stretch>
            <a:fillRect/>
          </a:stretch>
        </p:blipFill>
        <p:spPr/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7F704-F5E1-CC49-B1BC-888651EF526D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83504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Onderdelen van het </a:t>
            </a:r>
            <a:r>
              <a:rPr lang="nl-NL" dirty="0" err="1" smtClean="0"/>
              <a:t>an</a:t>
            </a:r>
            <a:r>
              <a:rPr lang="nl-NL" dirty="0" smtClean="0"/>
              <a:t> pp</a:t>
            </a:r>
            <a:endParaRPr lang="nl-NL" dirty="0"/>
          </a:p>
        </p:txBody>
      </p:sp>
      <p:pic>
        <p:nvPicPr>
          <p:cNvPr id="4" name="Tijdelijke aanduiding voor inhoud 3" descr="Schermafbeelding 2014-03-02 om 11.45.2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634" b="-61634"/>
          <a:stretch>
            <a:fillRect/>
          </a:stretch>
        </p:blipFill>
        <p:spPr/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7F704-F5E1-CC49-B1BC-888651EF526D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14518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Lokale </a:t>
            </a:r>
            <a:r>
              <a:rPr lang="nl-NL" dirty="0" err="1" smtClean="0"/>
              <a:t>an</a:t>
            </a:r>
            <a:endParaRPr lang="nl-NL" dirty="0"/>
          </a:p>
        </p:txBody>
      </p:sp>
      <p:pic>
        <p:nvPicPr>
          <p:cNvPr id="4" name="Tijdelijke aanduiding voor inhoud 3" descr="Schermafbeelding 2014-03-02 om 11.45.4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0275" b="-110275"/>
          <a:stretch>
            <a:fillRect/>
          </a:stretch>
        </p:blipFill>
        <p:spPr/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7F704-F5E1-CC49-B1BC-888651EF526D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8824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 </a:t>
            </a:r>
            <a:r>
              <a:rPr lang="nl-NL" dirty="0" err="1" smtClean="0"/>
              <a:t>app</a:t>
            </a:r>
            <a:r>
              <a:rPr lang="nl-NL" dirty="0" smtClean="0"/>
              <a:t> </a:t>
            </a:r>
            <a:r>
              <a:rPr lang="nl-NL" dirty="0" err="1" smtClean="0"/>
              <a:t>contr</a:t>
            </a:r>
            <a:r>
              <a:rPr lang="nl-NL" dirty="0" smtClean="0"/>
              <a:t> en </a:t>
            </a:r>
            <a:r>
              <a:rPr lang="nl-NL" dirty="0" err="1" smtClean="0"/>
              <a:t>gebr</a:t>
            </a:r>
            <a:r>
              <a:rPr lang="nl-NL" dirty="0" smtClean="0"/>
              <a:t> klaar maken</a:t>
            </a:r>
            <a:endParaRPr lang="nl-NL" dirty="0"/>
          </a:p>
        </p:txBody>
      </p:sp>
      <p:pic>
        <p:nvPicPr>
          <p:cNvPr id="4" name="Tijdelijke aanduiding voor inhoud 3" descr="Schermafbeelding 2014-03-02 om 11.36.2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7861" b="-77861"/>
          <a:stretch>
            <a:fillRect/>
          </a:stretch>
        </p:blipFill>
        <p:spPr/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7F704-F5E1-CC49-B1BC-888651EF526D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59720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Compl</a:t>
            </a:r>
            <a:r>
              <a:rPr lang="nl-NL" dirty="0" smtClean="0"/>
              <a:t> </a:t>
            </a:r>
            <a:r>
              <a:rPr lang="nl-NL" dirty="0" err="1" smtClean="0"/>
              <a:t>agv</a:t>
            </a:r>
            <a:r>
              <a:rPr lang="nl-NL" dirty="0" smtClean="0"/>
              <a:t> </a:t>
            </a:r>
            <a:r>
              <a:rPr lang="nl-NL" dirty="0" err="1" smtClean="0"/>
              <a:t>an</a:t>
            </a:r>
            <a:endParaRPr lang="nl-NL" dirty="0"/>
          </a:p>
        </p:txBody>
      </p:sp>
      <p:pic>
        <p:nvPicPr>
          <p:cNvPr id="4" name="Tijdelijke aanduiding voor inhoud 3" descr="Schermafbeelding 2014-03-02 om 11.46.5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4010" b="-234010"/>
          <a:stretch>
            <a:fillRect/>
          </a:stretch>
        </p:blipFill>
        <p:spPr/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7F704-F5E1-CC49-B1BC-888651EF526D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55531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Pijnbestr</a:t>
            </a:r>
            <a:r>
              <a:rPr lang="nl-NL" dirty="0" smtClean="0"/>
              <a:t> bij dieren</a:t>
            </a:r>
            <a:endParaRPr lang="nl-NL" dirty="0"/>
          </a:p>
        </p:txBody>
      </p:sp>
      <p:pic>
        <p:nvPicPr>
          <p:cNvPr id="4" name="Tijdelijke aanduiding voor inhoud 3" descr="Schermafbeelding 2014-03-02 om 11.47.1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9572" b="-119572"/>
          <a:stretch>
            <a:fillRect/>
          </a:stretch>
        </p:blipFill>
        <p:spPr/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7F704-F5E1-CC49-B1BC-888651EF526D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23224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rcRect l="-18337" r="-18337"/>
          <a:stretch>
            <a:fillRect/>
          </a:stretch>
        </p:blipFill>
        <p:spPr/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7F704-F5E1-CC49-B1BC-888651EF526D}" type="slidenum">
              <a:rPr lang="nl-NL" smtClean="0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4426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 systeem kiezen en aansluiten</a:t>
            </a:r>
            <a:endParaRPr lang="nl-NL" dirty="0"/>
          </a:p>
        </p:txBody>
      </p:sp>
      <p:pic>
        <p:nvPicPr>
          <p:cNvPr id="6" name="Tijdelijke aanduiding voor inhoud 5" descr="Schermafbeelding 2014-03-02 om 11.59.4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5772" b="-85772"/>
          <a:stretch>
            <a:fillRect/>
          </a:stretch>
        </p:blipFill>
        <p:spPr/>
      </p:pic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7F704-F5E1-CC49-B1BC-888651EF526D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213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An </a:t>
            </a:r>
            <a:r>
              <a:rPr lang="nl-NL" dirty="0" err="1"/>
              <a:t>app</a:t>
            </a:r>
            <a:r>
              <a:rPr lang="nl-NL" dirty="0"/>
              <a:t> </a:t>
            </a:r>
            <a:r>
              <a:rPr lang="nl-NL" dirty="0" err="1"/>
              <a:t>contr</a:t>
            </a:r>
            <a:r>
              <a:rPr lang="nl-NL" dirty="0"/>
              <a:t> en </a:t>
            </a:r>
            <a:r>
              <a:rPr lang="nl-NL" dirty="0" err="1"/>
              <a:t>gebr</a:t>
            </a:r>
            <a:r>
              <a:rPr lang="nl-NL" dirty="0"/>
              <a:t> klaar maken</a:t>
            </a:r>
          </a:p>
        </p:txBody>
      </p:sp>
      <p:pic>
        <p:nvPicPr>
          <p:cNvPr id="4" name="Tijdelijke aanduiding voor inhoud 3" descr="Schermafbeelding 2014-03-02 om 11.37.2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75" b="-108375"/>
          <a:stretch>
            <a:fillRect/>
          </a:stretch>
        </p:blipFill>
        <p:spPr/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7F704-F5E1-CC49-B1BC-888651EF526D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4521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Schermafbeelding 2014-03-02 om 11.37.3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032" b="-87032"/>
          <a:stretch>
            <a:fillRect/>
          </a:stretch>
        </p:blipFill>
        <p:spPr/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7F704-F5E1-CC49-B1BC-888651EF526D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4300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Info geven bij </a:t>
            </a:r>
            <a:r>
              <a:rPr lang="nl-NL" dirty="0" err="1" smtClean="0"/>
              <a:t>an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7F704-F5E1-CC49-B1BC-888651EF526D}" type="slidenum">
              <a:rPr lang="nl-NL" smtClean="0"/>
              <a:t>6</a:t>
            </a:fld>
            <a:endParaRPr lang="nl-NL"/>
          </a:p>
        </p:txBody>
      </p:sp>
      <p:pic>
        <p:nvPicPr>
          <p:cNvPr id="7" name="Tijdelijke aanduiding voor inhoud 6" descr="Schermafbeelding 2014-03-02 om 12.16.0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1489" b="-814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234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Bewaken en regelen van </a:t>
            </a:r>
            <a:r>
              <a:rPr lang="nl-NL" dirty="0" err="1" smtClean="0"/>
              <a:t>an</a:t>
            </a:r>
            <a:endParaRPr lang="nl-NL" dirty="0"/>
          </a:p>
        </p:txBody>
      </p:sp>
      <p:pic>
        <p:nvPicPr>
          <p:cNvPr id="4" name="Tijdelijke aanduiding voor inhoud 3" descr="Schermafbeelding 2014-03-02 om 11.37.5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7642" b="-117642"/>
          <a:stretch>
            <a:fillRect/>
          </a:stretch>
        </p:blipFill>
        <p:spPr/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7F704-F5E1-CC49-B1BC-888651EF526D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5652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Info geven bij </a:t>
            </a:r>
            <a:r>
              <a:rPr lang="nl-NL" dirty="0" err="1" smtClean="0"/>
              <a:t>an</a:t>
            </a:r>
            <a:endParaRPr lang="nl-NL" dirty="0"/>
          </a:p>
        </p:txBody>
      </p:sp>
      <p:pic>
        <p:nvPicPr>
          <p:cNvPr id="4" name="Tijdelijke aanduiding voor inhoud 3" descr="Schermafbeelding 2014-03-02 om 11.38.0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5296" b="-75296"/>
          <a:stretch>
            <a:fillRect/>
          </a:stretch>
        </p:blipFill>
        <p:spPr/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7F704-F5E1-CC49-B1BC-888651EF526D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8854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132</Words>
  <Application>Microsoft Macintosh PowerPoint</Application>
  <PresentationFormat>Diavoorstelling (4:3)</PresentationFormat>
  <Paragraphs>59</Paragraphs>
  <Slides>32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32</vt:i4>
      </vt:variant>
    </vt:vector>
  </HeadingPairs>
  <TitlesOfParts>
    <vt:vector size="33" baseType="lpstr">
      <vt:lpstr>Office-thema</vt:lpstr>
      <vt:lpstr>PowerPoint-presentatie</vt:lpstr>
      <vt:lpstr>Proeftoets uitslag</vt:lpstr>
      <vt:lpstr>An app contr en gebr klaar maken</vt:lpstr>
      <vt:lpstr>An systeem kiezen en aansluiten</vt:lpstr>
      <vt:lpstr>An app contr en gebr klaar maken</vt:lpstr>
      <vt:lpstr>PowerPoint-presentatie</vt:lpstr>
      <vt:lpstr>Info geven bij an</vt:lpstr>
      <vt:lpstr>Bewaken en regelen van an</vt:lpstr>
      <vt:lpstr>Info geven bij an</vt:lpstr>
      <vt:lpstr>Systeem voor gas an</vt:lpstr>
      <vt:lpstr>An  bij dieren</vt:lpstr>
      <vt:lpstr>Ademh, circ, temp bij an</vt:lpstr>
      <vt:lpstr>Pijnbestrijding bij dieren</vt:lpstr>
      <vt:lpstr>Hoe ziet pijn eruit?</vt:lpstr>
      <vt:lpstr>Lokale an</vt:lpstr>
      <vt:lpstr>PowerPoint-presentatie</vt:lpstr>
      <vt:lpstr>PowerPoint-presentatie</vt:lpstr>
      <vt:lpstr>Bewakings app gebr klaar maken</vt:lpstr>
      <vt:lpstr>Prean ondz uitv</vt:lpstr>
      <vt:lpstr>Lokale an</vt:lpstr>
      <vt:lpstr>Verschillende stad an</vt:lpstr>
      <vt:lpstr>PowerPoint-presentatie</vt:lpstr>
      <vt:lpstr>Info geven bij</vt:lpstr>
      <vt:lpstr>Uitleiden uit an</vt:lpstr>
      <vt:lpstr>Pijnbestr bij dieren</vt:lpstr>
      <vt:lpstr>Prean ondz</vt:lpstr>
      <vt:lpstr>Versch an stadia</vt:lpstr>
      <vt:lpstr>Onderdelen van het an pp</vt:lpstr>
      <vt:lpstr>Lokale an</vt:lpstr>
      <vt:lpstr>Compl agv an</vt:lpstr>
      <vt:lpstr>Pijnbestr bij dieren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Proeftoets ontrafeld</dc:title>
  <dc:creator>Huub Hessel</dc:creator>
  <cp:lastModifiedBy>Huub Hessel</cp:lastModifiedBy>
  <cp:revision>10</cp:revision>
  <dcterms:created xsi:type="dcterms:W3CDTF">2014-03-02T10:49:01Z</dcterms:created>
  <dcterms:modified xsi:type="dcterms:W3CDTF">2018-04-16T07:55:06Z</dcterms:modified>
</cp:coreProperties>
</file>