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Quarter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42B0B-F763-9C45-AEC8-A299D698A8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Ileus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CC7A0-2B95-4F46-8087-3DB50EDC8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Mila Meter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3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504CA-D350-E242-8BF0-0572AFEF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Inhoudsopgave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45615-67C6-7145-9A74-8377F40E0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Wat is een </a:t>
            </a:r>
            <a:r>
              <a:rPr lang="nl-NL" dirty="0" err="1"/>
              <a:t>ileus</a:t>
            </a:r>
            <a:r>
              <a:rPr lang="nl-NL" dirty="0"/>
              <a:t>?</a:t>
            </a:r>
          </a:p>
          <a:p>
            <a:r>
              <a:rPr lang="nl-NL" dirty="0"/>
              <a:t>Symptomen</a:t>
            </a:r>
          </a:p>
          <a:p>
            <a:r>
              <a:rPr lang="nl-NL" dirty="0"/>
              <a:t>De oorzaken</a:t>
            </a:r>
          </a:p>
          <a:p>
            <a:r>
              <a:rPr lang="nl-NL" dirty="0"/>
              <a:t>Onderzoeken</a:t>
            </a:r>
          </a:p>
          <a:p>
            <a:r>
              <a:rPr lang="nl-NL" dirty="0"/>
              <a:t>Eventuele complicaties</a:t>
            </a:r>
          </a:p>
          <a:p>
            <a:r>
              <a:rPr lang="nl-NL" dirty="0"/>
              <a:t>Behandelingsmethodes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9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DC3EC-5F89-D343-8E98-C944DBFB2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</a:t>
            </a:r>
            <a:r>
              <a:rPr lang="nl-NL" dirty="0" err="1"/>
              <a:t>ileus</a:t>
            </a:r>
            <a:r>
              <a:rPr lang="nl-NL" dirty="0"/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AAC60-DFE7-B04B-AC80-2856C54A8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Verstoring </a:t>
            </a:r>
          </a:p>
          <a:p>
            <a:r>
              <a:rPr lang="nl-NL" dirty="0"/>
              <a:t>Darmafsluiting</a:t>
            </a:r>
          </a:p>
          <a:p>
            <a:r>
              <a:rPr lang="nl-NL" dirty="0"/>
              <a:t>Geen ontlasting</a:t>
            </a:r>
          </a:p>
          <a:p>
            <a:r>
              <a:rPr lang="nl-NL" dirty="0"/>
              <a:t>Levensgevaarlijk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C13427-C50E-9041-A579-6B47E7366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682" y="2336873"/>
            <a:ext cx="34925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2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48805-2BA3-8A49-B626-734A247FD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Symptomen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D6ED0-6392-A845-B0E0-8AE8C80AC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Aanvallen van hevige buikpijn</a:t>
            </a:r>
          </a:p>
          <a:p>
            <a:r>
              <a:rPr lang="nl-NL" dirty="0"/>
              <a:t>Darmbewegingen zichtbaar op de buik</a:t>
            </a:r>
          </a:p>
          <a:p>
            <a:r>
              <a:rPr lang="nl-NL" dirty="0"/>
              <a:t>Geruisen te horen</a:t>
            </a:r>
          </a:p>
          <a:p>
            <a:r>
              <a:rPr lang="nl-NL" dirty="0"/>
              <a:t>Opgezette buik</a:t>
            </a:r>
          </a:p>
          <a:p>
            <a:r>
              <a:rPr lang="nl-NL" dirty="0"/>
              <a:t>Misselijk en braken tot fecaal braken</a:t>
            </a:r>
          </a:p>
          <a:p>
            <a:r>
              <a:rPr lang="nl-NL" dirty="0"/>
              <a:t>Wegblijven van ontlasting</a:t>
            </a:r>
          </a:p>
          <a:p>
            <a:r>
              <a:rPr lang="nl-NL" dirty="0"/>
              <a:t>Soms overloop diarree</a:t>
            </a:r>
          </a:p>
          <a:p>
            <a:r>
              <a:rPr lang="nl-NL" dirty="0"/>
              <a:t>Shock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492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9529-7062-CE40-A6B6-7F40D149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8A3836-1A5D-ED4D-8EA7-F2DC5C90B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505456"/>
            <a:ext cx="9613861" cy="3599316"/>
          </a:xfrm>
        </p:spPr>
        <p:txBody>
          <a:bodyPr/>
          <a:lstStyle/>
          <a:p>
            <a:r>
              <a:rPr lang="nl-NL" dirty="0"/>
              <a:t>Beschadiging spieren darmwand</a:t>
            </a:r>
          </a:p>
          <a:p>
            <a:r>
              <a:rPr lang="nl-NL" dirty="0"/>
              <a:t>Beschadiging zenuwen darmwand</a:t>
            </a:r>
          </a:p>
          <a:p>
            <a:r>
              <a:rPr lang="nl-NL" dirty="0"/>
              <a:t>Hormonale afwijking</a:t>
            </a:r>
          </a:p>
          <a:p>
            <a:r>
              <a:rPr lang="nl-NL" dirty="0"/>
              <a:t>Medicijngebruik ziekte Parkinson </a:t>
            </a:r>
          </a:p>
          <a:p>
            <a:r>
              <a:rPr lang="nl-NL" dirty="0"/>
              <a:t>Ontsteking darmslijmvlies</a:t>
            </a:r>
          </a:p>
          <a:p>
            <a:r>
              <a:rPr lang="nl-NL" dirty="0" err="1"/>
              <a:t>Glutenintolerantie</a:t>
            </a:r>
            <a:r>
              <a:rPr lang="nl-NL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033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61A50-68CD-724F-8C6A-75DA6CA78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Onderzoeken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0EDDA-BCB3-9D42-A411-59AC24287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CT-scan</a:t>
            </a:r>
          </a:p>
          <a:p>
            <a:r>
              <a:rPr lang="nl-NL" dirty="0"/>
              <a:t>X </a:t>
            </a:r>
            <a:r>
              <a:rPr lang="nl-NL" dirty="0" err="1"/>
              <a:t>coloninloop</a:t>
            </a:r>
            <a:endParaRPr lang="nl-NL" dirty="0"/>
          </a:p>
          <a:p>
            <a:r>
              <a:rPr lang="nl-NL" dirty="0"/>
              <a:t>MRI</a:t>
            </a:r>
          </a:p>
          <a:p>
            <a:r>
              <a:rPr lang="nl-NL" dirty="0"/>
              <a:t>Endoscopie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50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5DD09-6AC8-3B4E-98BA-22F614CF8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Complicaties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B618A-8268-5D49-8076-ABB463804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Darmperforatie</a:t>
            </a:r>
          </a:p>
          <a:p>
            <a:r>
              <a:rPr lang="nl-NL" dirty="0"/>
              <a:t>Darmnecrose (afsterving)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66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8BF93-D0E4-AB44-ABDB-7E2E3F84F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Behandelingsmethode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55C19-6EAF-0D40-A0ED-115A5C8B1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Operatie zonodig met stoma-aanlegging </a:t>
            </a:r>
          </a:p>
          <a:p>
            <a:r>
              <a:rPr lang="nl-NL" dirty="0"/>
              <a:t>Onderliggende oorzaak behandelen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15376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Berlin</vt:lpstr>
      <vt:lpstr>Ileus</vt:lpstr>
      <vt:lpstr>Inhoudsopgave</vt:lpstr>
      <vt:lpstr>Wat is een ileus?</vt:lpstr>
      <vt:lpstr>Symptomen</vt:lpstr>
      <vt:lpstr>Oorzaken</vt:lpstr>
      <vt:lpstr>Onderzoeken </vt:lpstr>
      <vt:lpstr>Complicaties </vt:lpstr>
      <vt:lpstr>Behandelingsmethode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Ileus</dc:title>
  <cp:revision>2</cp:revision>
  <dcterms:modified xsi:type="dcterms:W3CDTF">2018-04-10T08:46:08Z</dcterms:modified>
</cp:coreProperties>
</file>