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a de Haan" initials="LdH" lastIdx="1" clrIdx="0">
    <p:extLst>
      <p:ext uri="{19B8F6BF-5375-455C-9EA6-DF929625EA0E}">
        <p15:presenceInfo xmlns:p15="http://schemas.microsoft.com/office/powerpoint/2012/main" userId="a9c762a1-81da-422e-93b7-ab65383f7ec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9T18:20:23.697" idx="1">
    <p:pos x="10" y="10"/>
    <p:text/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05BDC5-7E14-40F1-829B-119CDE609370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862F85F-DA7B-4B27-925F-5A5D9ECDDFE5}">
      <dgm:prSet/>
      <dgm:spPr/>
      <dgm:t>
        <a:bodyPr/>
        <a:lstStyle/>
        <a:p>
          <a:r>
            <a:rPr lang="nl-NL"/>
            <a:t>Wat is appendicitis?</a:t>
          </a:r>
          <a:endParaRPr lang="en-US"/>
        </a:p>
      </dgm:t>
    </dgm:pt>
    <dgm:pt modelId="{109478ED-BE58-4289-8ED6-BA12358E5E8F}" type="parTrans" cxnId="{9CB75257-5D43-4EF8-9347-6D5A3495DB4F}">
      <dgm:prSet/>
      <dgm:spPr/>
      <dgm:t>
        <a:bodyPr/>
        <a:lstStyle/>
        <a:p>
          <a:endParaRPr lang="en-US"/>
        </a:p>
      </dgm:t>
    </dgm:pt>
    <dgm:pt modelId="{7D7EC725-1E3E-43E7-81FC-526F93DC47D1}" type="sibTrans" cxnId="{9CB75257-5D43-4EF8-9347-6D5A3495DB4F}">
      <dgm:prSet/>
      <dgm:spPr/>
      <dgm:t>
        <a:bodyPr/>
        <a:lstStyle/>
        <a:p>
          <a:endParaRPr lang="en-US"/>
        </a:p>
      </dgm:t>
    </dgm:pt>
    <dgm:pt modelId="{EE4B5868-77C5-49A9-A01A-CF5047D0C0EC}">
      <dgm:prSet/>
      <dgm:spPr/>
      <dgm:t>
        <a:bodyPr/>
        <a:lstStyle/>
        <a:p>
          <a:r>
            <a:rPr lang="nl-NL"/>
            <a:t>De symptomen </a:t>
          </a:r>
          <a:endParaRPr lang="en-US"/>
        </a:p>
      </dgm:t>
    </dgm:pt>
    <dgm:pt modelId="{D5E0702F-10EE-45ED-9C49-C14FBCECCCBD}" type="parTrans" cxnId="{1BE1473F-59C0-4859-AFE1-534402E83682}">
      <dgm:prSet/>
      <dgm:spPr/>
      <dgm:t>
        <a:bodyPr/>
        <a:lstStyle/>
        <a:p>
          <a:endParaRPr lang="en-US"/>
        </a:p>
      </dgm:t>
    </dgm:pt>
    <dgm:pt modelId="{C7C6117C-8D02-4D28-A039-CA1F947B1383}" type="sibTrans" cxnId="{1BE1473F-59C0-4859-AFE1-534402E83682}">
      <dgm:prSet/>
      <dgm:spPr/>
      <dgm:t>
        <a:bodyPr/>
        <a:lstStyle/>
        <a:p>
          <a:endParaRPr lang="en-US"/>
        </a:p>
      </dgm:t>
    </dgm:pt>
    <dgm:pt modelId="{BDAFDD1E-8FFF-4DED-B13D-1CEB5E29D8BD}">
      <dgm:prSet/>
      <dgm:spPr/>
      <dgm:t>
        <a:bodyPr/>
        <a:lstStyle/>
        <a:p>
          <a:r>
            <a:rPr lang="nl-NL"/>
            <a:t>Oorzaken</a:t>
          </a:r>
          <a:endParaRPr lang="en-US"/>
        </a:p>
      </dgm:t>
    </dgm:pt>
    <dgm:pt modelId="{C16AA169-EAFB-4365-945A-1B0EDA23BE49}" type="parTrans" cxnId="{AEEC8832-663A-4B34-94DC-522805ADD04F}">
      <dgm:prSet/>
      <dgm:spPr/>
      <dgm:t>
        <a:bodyPr/>
        <a:lstStyle/>
        <a:p>
          <a:endParaRPr lang="en-US"/>
        </a:p>
      </dgm:t>
    </dgm:pt>
    <dgm:pt modelId="{1DBFF1CD-EE3D-4F56-AF7A-91533758404C}" type="sibTrans" cxnId="{AEEC8832-663A-4B34-94DC-522805ADD04F}">
      <dgm:prSet/>
      <dgm:spPr/>
      <dgm:t>
        <a:bodyPr/>
        <a:lstStyle/>
        <a:p>
          <a:endParaRPr lang="en-US"/>
        </a:p>
      </dgm:t>
    </dgm:pt>
    <dgm:pt modelId="{E5B637A8-411B-4F54-9416-5197656DDE4F}">
      <dgm:prSet/>
      <dgm:spPr/>
      <dgm:t>
        <a:bodyPr/>
        <a:lstStyle/>
        <a:p>
          <a:r>
            <a:rPr lang="nl-NL"/>
            <a:t>Onderzoek</a:t>
          </a:r>
          <a:endParaRPr lang="en-US"/>
        </a:p>
      </dgm:t>
    </dgm:pt>
    <dgm:pt modelId="{1BAF124E-FCB6-467E-BCA7-A6E9E7CA00D3}" type="parTrans" cxnId="{1262C3AF-C147-46E3-A4EF-5BF7AADDA2E6}">
      <dgm:prSet/>
      <dgm:spPr/>
      <dgm:t>
        <a:bodyPr/>
        <a:lstStyle/>
        <a:p>
          <a:endParaRPr lang="en-US"/>
        </a:p>
      </dgm:t>
    </dgm:pt>
    <dgm:pt modelId="{69158F2D-FBCE-4748-99AE-FE1A2F251A13}" type="sibTrans" cxnId="{1262C3AF-C147-46E3-A4EF-5BF7AADDA2E6}">
      <dgm:prSet/>
      <dgm:spPr/>
      <dgm:t>
        <a:bodyPr/>
        <a:lstStyle/>
        <a:p>
          <a:endParaRPr lang="en-US"/>
        </a:p>
      </dgm:t>
    </dgm:pt>
    <dgm:pt modelId="{B06FDB11-C3A2-436C-A2AE-5C071E0E1657}">
      <dgm:prSet/>
      <dgm:spPr/>
      <dgm:t>
        <a:bodyPr/>
        <a:lstStyle/>
        <a:p>
          <a:r>
            <a:rPr lang="nl-NL"/>
            <a:t>Eventuele complicaties </a:t>
          </a:r>
          <a:endParaRPr lang="en-US"/>
        </a:p>
      </dgm:t>
    </dgm:pt>
    <dgm:pt modelId="{0A199867-64FD-4F8D-A80D-DA846D494EA8}" type="parTrans" cxnId="{8A43B687-75DB-4385-89F0-217710A11D4E}">
      <dgm:prSet/>
      <dgm:spPr/>
      <dgm:t>
        <a:bodyPr/>
        <a:lstStyle/>
        <a:p>
          <a:endParaRPr lang="en-US"/>
        </a:p>
      </dgm:t>
    </dgm:pt>
    <dgm:pt modelId="{E12D446E-D782-4D5B-B30A-7A7FF84C135C}" type="sibTrans" cxnId="{8A43B687-75DB-4385-89F0-217710A11D4E}">
      <dgm:prSet/>
      <dgm:spPr/>
      <dgm:t>
        <a:bodyPr/>
        <a:lstStyle/>
        <a:p>
          <a:endParaRPr lang="en-US"/>
        </a:p>
      </dgm:t>
    </dgm:pt>
    <dgm:pt modelId="{0F00BBC2-3168-4A65-81E6-ACBFDA174120}">
      <dgm:prSet/>
      <dgm:spPr/>
      <dgm:t>
        <a:bodyPr/>
        <a:lstStyle/>
        <a:p>
          <a:r>
            <a:rPr lang="nl-NL"/>
            <a:t>Behandeling </a:t>
          </a:r>
          <a:endParaRPr lang="en-US"/>
        </a:p>
      </dgm:t>
    </dgm:pt>
    <dgm:pt modelId="{ECADCB9A-A82D-4509-B196-CFFDB55AD911}" type="parTrans" cxnId="{7F85810E-831F-4C38-84AC-81C37D3FD8AB}">
      <dgm:prSet/>
      <dgm:spPr/>
      <dgm:t>
        <a:bodyPr/>
        <a:lstStyle/>
        <a:p>
          <a:endParaRPr lang="en-US"/>
        </a:p>
      </dgm:t>
    </dgm:pt>
    <dgm:pt modelId="{62A8768A-0BD9-4E64-828B-81FAB5955E98}" type="sibTrans" cxnId="{7F85810E-831F-4C38-84AC-81C37D3FD8AB}">
      <dgm:prSet/>
      <dgm:spPr/>
      <dgm:t>
        <a:bodyPr/>
        <a:lstStyle/>
        <a:p>
          <a:endParaRPr lang="en-US"/>
        </a:p>
      </dgm:t>
    </dgm:pt>
    <dgm:pt modelId="{69F3322F-4C9C-AA48-9ABF-8B9B717B6523}" type="pres">
      <dgm:prSet presAssocID="{FB05BDC5-7E14-40F1-829B-119CDE609370}" presName="diagram" presStyleCnt="0">
        <dgm:presLayoutVars>
          <dgm:dir/>
          <dgm:resizeHandles val="exact"/>
        </dgm:presLayoutVars>
      </dgm:prSet>
      <dgm:spPr/>
    </dgm:pt>
    <dgm:pt modelId="{12F72321-399F-D747-AD99-B1D94ACFECD5}" type="pres">
      <dgm:prSet presAssocID="{C862F85F-DA7B-4B27-925F-5A5D9ECDDFE5}" presName="node" presStyleLbl="node1" presStyleIdx="0" presStyleCnt="6">
        <dgm:presLayoutVars>
          <dgm:bulletEnabled val="1"/>
        </dgm:presLayoutVars>
      </dgm:prSet>
      <dgm:spPr/>
    </dgm:pt>
    <dgm:pt modelId="{948F154D-5F86-CA47-95BC-85759A4CC242}" type="pres">
      <dgm:prSet presAssocID="{7D7EC725-1E3E-43E7-81FC-526F93DC47D1}" presName="sibTrans" presStyleCnt="0"/>
      <dgm:spPr/>
    </dgm:pt>
    <dgm:pt modelId="{B168462F-F0F6-B845-9BD8-3ED57EEBFC5E}" type="pres">
      <dgm:prSet presAssocID="{EE4B5868-77C5-49A9-A01A-CF5047D0C0EC}" presName="node" presStyleLbl="node1" presStyleIdx="1" presStyleCnt="6">
        <dgm:presLayoutVars>
          <dgm:bulletEnabled val="1"/>
        </dgm:presLayoutVars>
      </dgm:prSet>
      <dgm:spPr/>
    </dgm:pt>
    <dgm:pt modelId="{2D020690-00C8-984F-BEA7-A1E294CFC105}" type="pres">
      <dgm:prSet presAssocID="{C7C6117C-8D02-4D28-A039-CA1F947B1383}" presName="sibTrans" presStyleCnt="0"/>
      <dgm:spPr/>
    </dgm:pt>
    <dgm:pt modelId="{5CBB4563-9CFB-1144-9C84-4FB2C48AB38B}" type="pres">
      <dgm:prSet presAssocID="{BDAFDD1E-8FFF-4DED-B13D-1CEB5E29D8BD}" presName="node" presStyleLbl="node1" presStyleIdx="2" presStyleCnt="6">
        <dgm:presLayoutVars>
          <dgm:bulletEnabled val="1"/>
        </dgm:presLayoutVars>
      </dgm:prSet>
      <dgm:spPr/>
    </dgm:pt>
    <dgm:pt modelId="{AD487A66-7B5B-8441-BEF3-5F681BDA4BC2}" type="pres">
      <dgm:prSet presAssocID="{1DBFF1CD-EE3D-4F56-AF7A-91533758404C}" presName="sibTrans" presStyleCnt="0"/>
      <dgm:spPr/>
    </dgm:pt>
    <dgm:pt modelId="{1807D361-354E-1A4C-A3ED-919E122C44D0}" type="pres">
      <dgm:prSet presAssocID="{E5B637A8-411B-4F54-9416-5197656DDE4F}" presName="node" presStyleLbl="node1" presStyleIdx="3" presStyleCnt="6">
        <dgm:presLayoutVars>
          <dgm:bulletEnabled val="1"/>
        </dgm:presLayoutVars>
      </dgm:prSet>
      <dgm:spPr/>
    </dgm:pt>
    <dgm:pt modelId="{95CAE097-166A-E14F-86CA-1A02A91E8BDA}" type="pres">
      <dgm:prSet presAssocID="{69158F2D-FBCE-4748-99AE-FE1A2F251A13}" presName="sibTrans" presStyleCnt="0"/>
      <dgm:spPr/>
    </dgm:pt>
    <dgm:pt modelId="{B9F20D3A-70F7-414C-92E1-DB2AF8E6D4F3}" type="pres">
      <dgm:prSet presAssocID="{B06FDB11-C3A2-436C-A2AE-5C071E0E1657}" presName="node" presStyleLbl="node1" presStyleIdx="4" presStyleCnt="6">
        <dgm:presLayoutVars>
          <dgm:bulletEnabled val="1"/>
        </dgm:presLayoutVars>
      </dgm:prSet>
      <dgm:spPr/>
    </dgm:pt>
    <dgm:pt modelId="{FF85B71C-1920-2942-BA1D-ECBB13150710}" type="pres">
      <dgm:prSet presAssocID="{E12D446E-D782-4D5B-B30A-7A7FF84C135C}" presName="sibTrans" presStyleCnt="0"/>
      <dgm:spPr/>
    </dgm:pt>
    <dgm:pt modelId="{F0D338FC-4C20-3946-9512-9EC7A588B9CD}" type="pres">
      <dgm:prSet presAssocID="{0F00BBC2-3168-4A65-81E6-ACBFDA174120}" presName="node" presStyleLbl="node1" presStyleIdx="5" presStyleCnt="6">
        <dgm:presLayoutVars>
          <dgm:bulletEnabled val="1"/>
        </dgm:presLayoutVars>
      </dgm:prSet>
      <dgm:spPr/>
    </dgm:pt>
  </dgm:ptLst>
  <dgm:cxnLst>
    <dgm:cxn modelId="{7F85810E-831F-4C38-84AC-81C37D3FD8AB}" srcId="{FB05BDC5-7E14-40F1-829B-119CDE609370}" destId="{0F00BBC2-3168-4A65-81E6-ACBFDA174120}" srcOrd="5" destOrd="0" parTransId="{ECADCB9A-A82D-4509-B196-CFFDB55AD911}" sibTransId="{62A8768A-0BD9-4E64-828B-81FAB5955E98}"/>
    <dgm:cxn modelId="{FD82A50F-730A-5B42-B7B0-2333A63ED225}" type="presOf" srcId="{FB05BDC5-7E14-40F1-829B-119CDE609370}" destId="{69F3322F-4C9C-AA48-9ABF-8B9B717B6523}" srcOrd="0" destOrd="0" presId="urn:microsoft.com/office/officeart/2005/8/layout/default"/>
    <dgm:cxn modelId="{0DA8241D-AA58-3145-A2EF-55F5D8152137}" type="presOf" srcId="{E5B637A8-411B-4F54-9416-5197656DDE4F}" destId="{1807D361-354E-1A4C-A3ED-919E122C44D0}" srcOrd="0" destOrd="0" presId="urn:microsoft.com/office/officeart/2005/8/layout/default"/>
    <dgm:cxn modelId="{9516992A-FBC2-F647-985F-CCBE170ED4D6}" type="presOf" srcId="{C862F85F-DA7B-4B27-925F-5A5D9ECDDFE5}" destId="{12F72321-399F-D747-AD99-B1D94ACFECD5}" srcOrd="0" destOrd="0" presId="urn:microsoft.com/office/officeart/2005/8/layout/default"/>
    <dgm:cxn modelId="{AEEC8832-663A-4B34-94DC-522805ADD04F}" srcId="{FB05BDC5-7E14-40F1-829B-119CDE609370}" destId="{BDAFDD1E-8FFF-4DED-B13D-1CEB5E29D8BD}" srcOrd="2" destOrd="0" parTransId="{C16AA169-EAFB-4365-945A-1B0EDA23BE49}" sibTransId="{1DBFF1CD-EE3D-4F56-AF7A-91533758404C}"/>
    <dgm:cxn modelId="{1BE1473F-59C0-4859-AFE1-534402E83682}" srcId="{FB05BDC5-7E14-40F1-829B-119CDE609370}" destId="{EE4B5868-77C5-49A9-A01A-CF5047D0C0EC}" srcOrd="1" destOrd="0" parTransId="{D5E0702F-10EE-45ED-9C49-C14FBCECCCBD}" sibTransId="{C7C6117C-8D02-4D28-A039-CA1F947B1383}"/>
    <dgm:cxn modelId="{46E7A94C-B069-CF4E-AD55-87CB310CE043}" type="presOf" srcId="{0F00BBC2-3168-4A65-81E6-ACBFDA174120}" destId="{F0D338FC-4C20-3946-9512-9EC7A588B9CD}" srcOrd="0" destOrd="0" presId="urn:microsoft.com/office/officeart/2005/8/layout/default"/>
    <dgm:cxn modelId="{9CB75257-5D43-4EF8-9347-6D5A3495DB4F}" srcId="{FB05BDC5-7E14-40F1-829B-119CDE609370}" destId="{C862F85F-DA7B-4B27-925F-5A5D9ECDDFE5}" srcOrd="0" destOrd="0" parTransId="{109478ED-BE58-4289-8ED6-BA12358E5E8F}" sibTransId="{7D7EC725-1E3E-43E7-81FC-526F93DC47D1}"/>
    <dgm:cxn modelId="{8A43B687-75DB-4385-89F0-217710A11D4E}" srcId="{FB05BDC5-7E14-40F1-829B-119CDE609370}" destId="{B06FDB11-C3A2-436C-A2AE-5C071E0E1657}" srcOrd="4" destOrd="0" parTransId="{0A199867-64FD-4F8D-A80D-DA846D494EA8}" sibTransId="{E12D446E-D782-4D5B-B30A-7A7FF84C135C}"/>
    <dgm:cxn modelId="{867F439B-A3B2-2B4E-9039-0B3BCAC211CD}" type="presOf" srcId="{EE4B5868-77C5-49A9-A01A-CF5047D0C0EC}" destId="{B168462F-F0F6-B845-9BD8-3ED57EEBFC5E}" srcOrd="0" destOrd="0" presId="urn:microsoft.com/office/officeart/2005/8/layout/default"/>
    <dgm:cxn modelId="{1262C3AF-C147-46E3-A4EF-5BF7AADDA2E6}" srcId="{FB05BDC5-7E14-40F1-829B-119CDE609370}" destId="{E5B637A8-411B-4F54-9416-5197656DDE4F}" srcOrd="3" destOrd="0" parTransId="{1BAF124E-FCB6-467E-BCA7-A6E9E7CA00D3}" sibTransId="{69158F2D-FBCE-4748-99AE-FE1A2F251A13}"/>
    <dgm:cxn modelId="{28DEFBCA-92B6-4246-A77D-2DC0B3BE3223}" type="presOf" srcId="{B06FDB11-C3A2-436C-A2AE-5C071E0E1657}" destId="{B9F20D3A-70F7-414C-92E1-DB2AF8E6D4F3}" srcOrd="0" destOrd="0" presId="urn:microsoft.com/office/officeart/2005/8/layout/default"/>
    <dgm:cxn modelId="{38C2F9D8-DC7F-BC47-B64A-6404F948444A}" type="presOf" srcId="{BDAFDD1E-8FFF-4DED-B13D-1CEB5E29D8BD}" destId="{5CBB4563-9CFB-1144-9C84-4FB2C48AB38B}" srcOrd="0" destOrd="0" presId="urn:microsoft.com/office/officeart/2005/8/layout/default"/>
    <dgm:cxn modelId="{BE094291-C643-E04B-B63C-EB7E54032F1D}" type="presParOf" srcId="{69F3322F-4C9C-AA48-9ABF-8B9B717B6523}" destId="{12F72321-399F-D747-AD99-B1D94ACFECD5}" srcOrd="0" destOrd="0" presId="urn:microsoft.com/office/officeart/2005/8/layout/default"/>
    <dgm:cxn modelId="{61E9AE98-C9CE-9E4F-A14D-523B40691E34}" type="presParOf" srcId="{69F3322F-4C9C-AA48-9ABF-8B9B717B6523}" destId="{948F154D-5F86-CA47-95BC-85759A4CC242}" srcOrd="1" destOrd="0" presId="urn:microsoft.com/office/officeart/2005/8/layout/default"/>
    <dgm:cxn modelId="{883B1F3A-EFC3-BC4C-8C18-E1FCD890CD3C}" type="presParOf" srcId="{69F3322F-4C9C-AA48-9ABF-8B9B717B6523}" destId="{B168462F-F0F6-B845-9BD8-3ED57EEBFC5E}" srcOrd="2" destOrd="0" presId="urn:microsoft.com/office/officeart/2005/8/layout/default"/>
    <dgm:cxn modelId="{84DA80BA-6B65-0D4E-A728-F4A61BE1EAF9}" type="presParOf" srcId="{69F3322F-4C9C-AA48-9ABF-8B9B717B6523}" destId="{2D020690-00C8-984F-BEA7-A1E294CFC105}" srcOrd="3" destOrd="0" presId="urn:microsoft.com/office/officeart/2005/8/layout/default"/>
    <dgm:cxn modelId="{BE2D367A-8959-5D4F-8E4F-8E92C3F908C9}" type="presParOf" srcId="{69F3322F-4C9C-AA48-9ABF-8B9B717B6523}" destId="{5CBB4563-9CFB-1144-9C84-4FB2C48AB38B}" srcOrd="4" destOrd="0" presId="urn:microsoft.com/office/officeart/2005/8/layout/default"/>
    <dgm:cxn modelId="{547BA1A8-9E77-F746-A94F-582B4507B999}" type="presParOf" srcId="{69F3322F-4C9C-AA48-9ABF-8B9B717B6523}" destId="{AD487A66-7B5B-8441-BEF3-5F681BDA4BC2}" srcOrd="5" destOrd="0" presId="urn:microsoft.com/office/officeart/2005/8/layout/default"/>
    <dgm:cxn modelId="{24D9292F-F963-7741-AFC1-1AE09299DAFA}" type="presParOf" srcId="{69F3322F-4C9C-AA48-9ABF-8B9B717B6523}" destId="{1807D361-354E-1A4C-A3ED-919E122C44D0}" srcOrd="6" destOrd="0" presId="urn:microsoft.com/office/officeart/2005/8/layout/default"/>
    <dgm:cxn modelId="{9577732C-D891-6743-A207-E7706DBE3719}" type="presParOf" srcId="{69F3322F-4C9C-AA48-9ABF-8B9B717B6523}" destId="{95CAE097-166A-E14F-86CA-1A02A91E8BDA}" srcOrd="7" destOrd="0" presId="urn:microsoft.com/office/officeart/2005/8/layout/default"/>
    <dgm:cxn modelId="{28EEFEAF-9BC7-994A-BDF3-4D0B9F68F3E6}" type="presParOf" srcId="{69F3322F-4C9C-AA48-9ABF-8B9B717B6523}" destId="{B9F20D3A-70F7-414C-92E1-DB2AF8E6D4F3}" srcOrd="8" destOrd="0" presId="urn:microsoft.com/office/officeart/2005/8/layout/default"/>
    <dgm:cxn modelId="{91240902-C29C-AA49-9BBB-AB35B90CF9A2}" type="presParOf" srcId="{69F3322F-4C9C-AA48-9ABF-8B9B717B6523}" destId="{FF85B71C-1920-2942-BA1D-ECBB13150710}" srcOrd="9" destOrd="0" presId="urn:microsoft.com/office/officeart/2005/8/layout/default"/>
    <dgm:cxn modelId="{33180571-1C86-8542-82D7-F33AD80A99FE}" type="presParOf" srcId="{69F3322F-4C9C-AA48-9ABF-8B9B717B6523}" destId="{F0D338FC-4C20-3946-9512-9EC7A588B9C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13D04E-6104-4608-886C-ECB91A19B18E}" type="doc">
      <dgm:prSet loTypeId="urn:microsoft.com/office/officeart/2008/layout/LinedList" loCatId="list" qsTypeId="urn:microsoft.com/office/officeart/2005/8/quickstyle/simple3" qsCatId="simple" csTypeId="urn:microsoft.com/office/officeart/2005/8/colors/colorful4" csCatId="colorful"/>
      <dgm:spPr/>
      <dgm:t>
        <a:bodyPr/>
        <a:lstStyle/>
        <a:p>
          <a:endParaRPr lang="en-US"/>
        </a:p>
      </dgm:t>
    </dgm:pt>
    <dgm:pt modelId="{D3F7BA0E-AE78-43F5-BCCF-6D268F6EB46D}">
      <dgm:prSet/>
      <dgm:spPr/>
      <dgm:t>
        <a:bodyPr/>
        <a:lstStyle/>
        <a:p>
          <a:r>
            <a:rPr lang="nl-NL"/>
            <a:t>Plotselinge hevige pijn</a:t>
          </a:r>
          <a:endParaRPr lang="en-US"/>
        </a:p>
      </dgm:t>
    </dgm:pt>
    <dgm:pt modelId="{FC901B21-7D86-4F79-B67A-DE508197792D}" type="parTrans" cxnId="{BE603CD1-38C7-4220-BC94-EE42D8F1E739}">
      <dgm:prSet/>
      <dgm:spPr/>
      <dgm:t>
        <a:bodyPr/>
        <a:lstStyle/>
        <a:p>
          <a:endParaRPr lang="en-US"/>
        </a:p>
      </dgm:t>
    </dgm:pt>
    <dgm:pt modelId="{588F9CEF-4CC6-4030-97D3-0C72CFC7B58D}" type="sibTrans" cxnId="{BE603CD1-38C7-4220-BC94-EE42D8F1E739}">
      <dgm:prSet/>
      <dgm:spPr/>
      <dgm:t>
        <a:bodyPr/>
        <a:lstStyle/>
        <a:p>
          <a:endParaRPr lang="en-US"/>
        </a:p>
      </dgm:t>
    </dgm:pt>
    <dgm:pt modelId="{596A7750-1417-4755-A47B-573233B90A28}">
      <dgm:prSet/>
      <dgm:spPr/>
      <dgm:t>
        <a:bodyPr/>
        <a:lstStyle/>
        <a:p>
          <a:r>
            <a:rPr lang="nl-NL"/>
            <a:t>Rechtsonder in de bui</a:t>
          </a:r>
          <a:endParaRPr lang="en-US"/>
        </a:p>
      </dgm:t>
    </dgm:pt>
    <dgm:pt modelId="{EAB905A5-B745-47F9-A332-AC0870434694}" type="parTrans" cxnId="{9C7538BB-DAAF-45ED-B58E-964D7288AE14}">
      <dgm:prSet/>
      <dgm:spPr/>
      <dgm:t>
        <a:bodyPr/>
        <a:lstStyle/>
        <a:p>
          <a:endParaRPr lang="en-US"/>
        </a:p>
      </dgm:t>
    </dgm:pt>
    <dgm:pt modelId="{31CD746D-C393-41A8-809E-B2F021D3B799}" type="sibTrans" cxnId="{9C7538BB-DAAF-45ED-B58E-964D7288AE14}">
      <dgm:prSet/>
      <dgm:spPr/>
      <dgm:t>
        <a:bodyPr/>
        <a:lstStyle/>
        <a:p>
          <a:endParaRPr lang="en-US"/>
        </a:p>
      </dgm:t>
    </dgm:pt>
    <dgm:pt modelId="{33F428C9-4F87-4FCA-B9AE-6916D523E70A}">
      <dgm:prSet/>
      <dgm:spPr/>
      <dgm:t>
        <a:bodyPr/>
        <a:lstStyle/>
        <a:p>
          <a:r>
            <a:rPr lang="nl-NL"/>
            <a:t>Verminderde eetlust </a:t>
          </a:r>
          <a:endParaRPr lang="en-US"/>
        </a:p>
      </dgm:t>
    </dgm:pt>
    <dgm:pt modelId="{AC622207-7A1B-40D3-9646-B2BCF9F08923}" type="parTrans" cxnId="{B2A05A04-EB6D-47E4-8555-D95EF8BC57D1}">
      <dgm:prSet/>
      <dgm:spPr/>
      <dgm:t>
        <a:bodyPr/>
        <a:lstStyle/>
        <a:p>
          <a:endParaRPr lang="en-US"/>
        </a:p>
      </dgm:t>
    </dgm:pt>
    <dgm:pt modelId="{49948ADD-5D14-4A0D-9336-9439336B26CB}" type="sibTrans" cxnId="{B2A05A04-EB6D-47E4-8555-D95EF8BC57D1}">
      <dgm:prSet/>
      <dgm:spPr/>
      <dgm:t>
        <a:bodyPr/>
        <a:lstStyle/>
        <a:p>
          <a:endParaRPr lang="en-US"/>
        </a:p>
      </dgm:t>
    </dgm:pt>
    <dgm:pt modelId="{813E4DEE-3DFF-4186-B855-133BB3666FF2}">
      <dgm:prSet/>
      <dgm:spPr/>
      <dgm:t>
        <a:bodyPr/>
        <a:lstStyle/>
        <a:p>
          <a:r>
            <a:rPr lang="nl-NL"/>
            <a:t>Misselijk </a:t>
          </a:r>
          <a:endParaRPr lang="en-US"/>
        </a:p>
      </dgm:t>
    </dgm:pt>
    <dgm:pt modelId="{7B7573F9-4FB7-4AA7-BBFF-FE353C46FDD2}" type="parTrans" cxnId="{28D7F984-9E5D-4680-8C0C-96694EAAB5C0}">
      <dgm:prSet/>
      <dgm:spPr/>
      <dgm:t>
        <a:bodyPr/>
        <a:lstStyle/>
        <a:p>
          <a:endParaRPr lang="en-US"/>
        </a:p>
      </dgm:t>
    </dgm:pt>
    <dgm:pt modelId="{779FDB49-C90D-47CD-A735-81B1FD5EB12C}" type="sibTrans" cxnId="{28D7F984-9E5D-4680-8C0C-96694EAAB5C0}">
      <dgm:prSet/>
      <dgm:spPr/>
      <dgm:t>
        <a:bodyPr/>
        <a:lstStyle/>
        <a:p>
          <a:endParaRPr lang="en-US"/>
        </a:p>
      </dgm:t>
    </dgm:pt>
    <dgm:pt modelId="{6BC4512B-A460-486E-8257-EE2422A62C4B}">
      <dgm:prSet/>
      <dgm:spPr/>
      <dgm:t>
        <a:bodyPr/>
        <a:lstStyle/>
        <a:p>
          <a:r>
            <a:rPr lang="nl-NL"/>
            <a:t>Overgeven </a:t>
          </a:r>
          <a:endParaRPr lang="en-US"/>
        </a:p>
      </dgm:t>
    </dgm:pt>
    <dgm:pt modelId="{E1114F80-0AF8-4E93-A784-0A4D9C34E4AE}" type="parTrans" cxnId="{7A6C5DEE-AC83-44FD-B035-C9AB8BC7D722}">
      <dgm:prSet/>
      <dgm:spPr/>
      <dgm:t>
        <a:bodyPr/>
        <a:lstStyle/>
        <a:p>
          <a:endParaRPr lang="en-US"/>
        </a:p>
      </dgm:t>
    </dgm:pt>
    <dgm:pt modelId="{168E83F0-0663-4068-A5FF-89BD4216576D}" type="sibTrans" cxnId="{7A6C5DEE-AC83-44FD-B035-C9AB8BC7D722}">
      <dgm:prSet/>
      <dgm:spPr/>
      <dgm:t>
        <a:bodyPr/>
        <a:lstStyle/>
        <a:p>
          <a:endParaRPr lang="en-US"/>
        </a:p>
      </dgm:t>
    </dgm:pt>
    <dgm:pt modelId="{7C526BD7-83FA-2B4D-8E85-B443DB940B96}" type="pres">
      <dgm:prSet presAssocID="{B013D04E-6104-4608-886C-ECB91A19B18E}" presName="vert0" presStyleCnt="0">
        <dgm:presLayoutVars>
          <dgm:dir/>
          <dgm:animOne val="branch"/>
          <dgm:animLvl val="lvl"/>
        </dgm:presLayoutVars>
      </dgm:prSet>
      <dgm:spPr/>
    </dgm:pt>
    <dgm:pt modelId="{36122212-C9DF-ED44-BB1F-43914E8AB6B0}" type="pres">
      <dgm:prSet presAssocID="{D3F7BA0E-AE78-43F5-BCCF-6D268F6EB46D}" presName="thickLine" presStyleLbl="alignNode1" presStyleIdx="0" presStyleCnt="5"/>
      <dgm:spPr/>
    </dgm:pt>
    <dgm:pt modelId="{5C0FFF27-E8DA-F44C-991F-010F8E04484A}" type="pres">
      <dgm:prSet presAssocID="{D3F7BA0E-AE78-43F5-BCCF-6D268F6EB46D}" presName="horz1" presStyleCnt="0"/>
      <dgm:spPr/>
    </dgm:pt>
    <dgm:pt modelId="{58D8A591-57B0-9A46-8744-C46D14AEAD8F}" type="pres">
      <dgm:prSet presAssocID="{D3F7BA0E-AE78-43F5-BCCF-6D268F6EB46D}" presName="tx1" presStyleLbl="revTx" presStyleIdx="0" presStyleCnt="5"/>
      <dgm:spPr/>
    </dgm:pt>
    <dgm:pt modelId="{928F9874-2F42-C04A-BDAB-1010B970B64E}" type="pres">
      <dgm:prSet presAssocID="{D3F7BA0E-AE78-43F5-BCCF-6D268F6EB46D}" presName="vert1" presStyleCnt="0"/>
      <dgm:spPr/>
    </dgm:pt>
    <dgm:pt modelId="{A8951177-238C-8D44-B748-F99D2D1D85D3}" type="pres">
      <dgm:prSet presAssocID="{596A7750-1417-4755-A47B-573233B90A28}" presName="thickLine" presStyleLbl="alignNode1" presStyleIdx="1" presStyleCnt="5"/>
      <dgm:spPr/>
    </dgm:pt>
    <dgm:pt modelId="{798B4DC8-E87D-A04E-80D6-C9D77F20830A}" type="pres">
      <dgm:prSet presAssocID="{596A7750-1417-4755-A47B-573233B90A28}" presName="horz1" presStyleCnt="0"/>
      <dgm:spPr/>
    </dgm:pt>
    <dgm:pt modelId="{C0F47410-DB7A-3840-809F-8B66099C809D}" type="pres">
      <dgm:prSet presAssocID="{596A7750-1417-4755-A47B-573233B90A28}" presName="tx1" presStyleLbl="revTx" presStyleIdx="1" presStyleCnt="5"/>
      <dgm:spPr/>
    </dgm:pt>
    <dgm:pt modelId="{76731DAE-136A-C643-BEFA-1D9BA83CADD8}" type="pres">
      <dgm:prSet presAssocID="{596A7750-1417-4755-A47B-573233B90A28}" presName="vert1" presStyleCnt="0"/>
      <dgm:spPr/>
    </dgm:pt>
    <dgm:pt modelId="{509EAE33-442F-BC49-B106-D4FD8C673B9F}" type="pres">
      <dgm:prSet presAssocID="{33F428C9-4F87-4FCA-B9AE-6916D523E70A}" presName="thickLine" presStyleLbl="alignNode1" presStyleIdx="2" presStyleCnt="5"/>
      <dgm:spPr/>
    </dgm:pt>
    <dgm:pt modelId="{EC4D0C5F-E614-FD49-971D-5E2A94F3C327}" type="pres">
      <dgm:prSet presAssocID="{33F428C9-4F87-4FCA-B9AE-6916D523E70A}" presName="horz1" presStyleCnt="0"/>
      <dgm:spPr/>
    </dgm:pt>
    <dgm:pt modelId="{BE1912FB-A1B3-484B-9E3E-D3AEBA670DCD}" type="pres">
      <dgm:prSet presAssocID="{33F428C9-4F87-4FCA-B9AE-6916D523E70A}" presName="tx1" presStyleLbl="revTx" presStyleIdx="2" presStyleCnt="5"/>
      <dgm:spPr/>
    </dgm:pt>
    <dgm:pt modelId="{B2C201AC-A975-B240-8AD1-45E47B824899}" type="pres">
      <dgm:prSet presAssocID="{33F428C9-4F87-4FCA-B9AE-6916D523E70A}" presName="vert1" presStyleCnt="0"/>
      <dgm:spPr/>
    </dgm:pt>
    <dgm:pt modelId="{34619712-A4BA-7A46-8132-D6349F084D54}" type="pres">
      <dgm:prSet presAssocID="{813E4DEE-3DFF-4186-B855-133BB3666FF2}" presName="thickLine" presStyleLbl="alignNode1" presStyleIdx="3" presStyleCnt="5"/>
      <dgm:spPr/>
    </dgm:pt>
    <dgm:pt modelId="{8F2CA921-86EF-4745-8144-24B3992084A0}" type="pres">
      <dgm:prSet presAssocID="{813E4DEE-3DFF-4186-B855-133BB3666FF2}" presName="horz1" presStyleCnt="0"/>
      <dgm:spPr/>
    </dgm:pt>
    <dgm:pt modelId="{C506F6FF-26E3-8E47-95DE-2FF12DA9EB31}" type="pres">
      <dgm:prSet presAssocID="{813E4DEE-3DFF-4186-B855-133BB3666FF2}" presName="tx1" presStyleLbl="revTx" presStyleIdx="3" presStyleCnt="5"/>
      <dgm:spPr/>
    </dgm:pt>
    <dgm:pt modelId="{DC4D3107-1986-8146-929F-FCD0C9AC6647}" type="pres">
      <dgm:prSet presAssocID="{813E4DEE-3DFF-4186-B855-133BB3666FF2}" presName="vert1" presStyleCnt="0"/>
      <dgm:spPr/>
    </dgm:pt>
    <dgm:pt modelId="{75C341C3-0C9D-8346-8951-05DE26B11B6A}" type="pres">
      <dgm:prSet presAssocID="{6BC4512B-A460-486E-8257-EE2422A62C4B}" presName="thickLine" presStyleLbl="alignNode1" presStyleIdx="4" presStyleCnt="5"/>
      <dgm:spPr/>
    </dgm:pt>
    <dgm:pt modelId="{B4DA7B1D-33EC-DF4E-83DA-26BF21D24894}" type="pres">
      <dgm:prSet presAssocID="{6BC4512B-A460-486E-8257-EE2422A62C4B}" presName="horz1" presStyleCnt="0"/>
      <dgm:spPr/>
    </dgm:pt>
    <dgm:pt modelId="{49180C4B-B63C-D848-B039-76789036E939}" type="pres">
      <dgm:prSet presAssocID="{6BC4512B-A460-486E-8257-EE2422A62C4B}" presName="tx1" presStyleLbl="revTx" presStyleIdx="4" presStyleCnt="5"/>
      <dgm:spPr/>
    </dgm:pt>
    <dgm:pt modelId="{2E1361CE-C3EC-B441-A0FA-FBC07DC924B7}" type="pres">
      <dgm:prSet presAssocID="{6BC4512B-A460-486E-8257-EE2422A62C4B}" presName="vert1" presStyleCnt="0"/>
      <dgm:spPr/>
    </dgm:pt>
  </dgm:ptLst>
  <dgm:cxnLst>
    <dgm:cxn modelId="{B2A05A04-EB6D-47E4-8555-D95EF8BC57D1}" srcId="{B013D04E-6104-4608-886C-ECB91A19B18E}" destId="{33F428C9-4F87-4FCA-B9AE-6916D523E70A}" srcOrd="2" destOrd="0" parTransId="{AC622207-7A1B-40D3-9646-B2BCF9F08923}" sibTransId="{49948ADD-5D14-4A0D-9336-9439336B26CB}"/>
    <dgm:cxn modelId="{247D320B-629B-6C4C-867E-00CB5DC7CABB}" type="presOf" srcId="{596A7750-1417-4755-A47B-573233B90A28}" destId="{C0F47410-DB7A-3840-809F-8B66099C809D}" srcOrd="0" destOrd="0" presId="urn:microsoft.com/office/officeart/2008/layout/LinedList"/>
    <dgm:cxn modelId="{FF0F8329-D627-DC49-922E-A1A43F8DA9D8}" type="presOf" srcId="{D3F7BA0E-AE78-43F5-BCCF-6D268F6EB46D}" destId="{58D8A591-57B0-9A46-8744-C46D14AEAD8F}" srcOrd="0" destOrd="0" presId="urn:microsoft.com/office/officeart/2008/layout/LinedList"/>
    <dgm:cxn modelId="{86BFB55F-3CCE-304F-8A22-BEBF79A243F4}" type="presOf" srcId="{6BC4512B-A460-486E-8257-EE2422A62C4B}" destId="{49180C4B-B63C-D848-B039-76789036E939}" srcOrd="0" destOrd="0" presId="urn:microsoft.com/office/officeart/2008/layout/LinedList"/>
    <dgm:cxn modelId="{EE6E7178-3B6D-1E4A-9658-3F0ED5FF3479}" type="presOf" srcId="{B013D04E-6104-4608-886C-ECB91A19B18E}" destId="{7C526BD7-83FA-2B4D-8E85-B443DB940B96}" srcOrd="0" destOrd="0" presId="urn:microsoft.com/office/officeart/2008/layout/LinedList"/>
    <dgm:cxn modelId="{AEDD537C-C7F4-194C-AA57-91B4900B938A}" type="presOf" srcId="{813E4DEE-3DFF-4186-B855-133BB3666FF2}" destId="{C506F6FF-26E3-8E47-95DE-2FF12DA9EB31}" srcOrd="0" destOrd="0" presId="urn:microsoft.com/office/officeart/2008/layout/LinedList"/>
    <dgm:cxn modelId="{28D7F984-9E5D-4680-8C0C-96694EAAB5C0}" srcId="{B013D04E-6104-4608-886C-ECB91A19B18E}" destId="{813E4DEE-3DFF-4186-B855-133BB3666FF2}" srcOrd="3" destOrd="0" parTransId="{7B7573F9-4FB7-4AA7-BBFF-FE353C46FDD2}" sibTransId="{779FDB49-C90D-47CD-A735-81B1FD5EB12C}"/>
    <dgm:cxn modelId="{CE897F9A-362B-E14E-BBB8-DCECAD755A0A}" type="presOf" srcId="{33F428C9-4F87-4FCA-B9AE-6916D523E70A}" destId="{BE1912FB-A1B3-484B-9E3E-D3AEBA670DCD}" srcOrd="0" destOrd="0" presId="urn:microsoft.com/office/officeart/2008/layout/LinedList"/>
    <dgm:cxn modelId="{9C7538BB-DAAF-45ED-B58E-964D7288AE14}" srcId="{B013D04E-6104-4608-886C-ECB91A19B18E}" destId="{596A7750-1417-4755-A47B-573233B90A28}" srcOrd="1" destOrd="0" parTransId="{EAB905A5-B745-47F9-A332-AC0870434694}" sibTransId="{31CD746D-C393-41A8-809E-B2F021D3B799}"/>
    <dgm:cxn modelId="{BE603CD1-38C7-4220-BC94-EE42D8F1E739}" srcId="{B013D04E-6104-4608-886C-ECB91A19B18E}" destId="{D3F7BA0E-AE78-43F5-BCCF-6D268F6EB46D}" srcOrd="0" destOrd="0" parTransId="{FC901B21-7D86-4F79-B67A-DE508197792D}" sibTransId="{588F9CEF-4CC6-4030-97D3-0C72CFC7B58D}"/>
    <dgm:cxn modelId="{7A6C5DEE-AC83-44FD-B035-C9AB8BC7D722}" srcId="{B013D04E-6104-4608-886C-ECB91A19B18E}" destId="{6BC4512B-A460-486E-8257-EE2422A62C4B}" srcOrd="4" destOrd="0" parTransId="{E1114F80-0AF8-4E93-A784-0A4D9C34E4AE}" sibTransId="{168E83F0-0663-4068-A5FF-89BD4216576D}"/>
    <dgm:cxn modelId="{0E5A9E9E-15C5-004F-995A-4633E04E3B0C}" type="presParOf" srcId="{7C526BD7-83FA-2B4D-8E85-B443DB940B96}" destId="{36122212-C9DF-ED44-BB1F-43914E8AB6B0}" srcOrd="0" destOrd="0" presId="urn:microsoft.com/office/officeart/2008/layout/LinedList"/>
    <dgm:cxn modelId="{2573E873-DFBC-DE4B-9AF2-50EAF493EDCA}" type="presParOf" srcId="{7C526BD7-83FA-2B4D-8E85-B443DB940B96}" destId="{5C0FFF27-E8DA-F44C-991F-010F8E04484A}" srcOrd="1" destOrd="0" presId="urn:microsoft.com/office/officeart/2008/layout/LinedList"/>
    <dgm:cxn modelId="{8136FC66-BA7F-6F4E-9467-D426535990C8}" type="presParOf" srcId="{5C0FFF27-E8DA-F44C-991F-010F8E04484A}" destId="{58D8A591-57B0-9A46-8744-C46D14AEAD8F}" srcOrd="0" destOrd="0" presId="urn:microsoft.com/office/officeart/2008/layout/LinedList"/>
    <dgm:cxn modelId="{0CE71D8C-D883-7444-B79B-D0AEDDC829EF}" type="presParOf" srcId="{5C0FFF27-E8DA-F44C-991F-010F8E04484A}" destId="{928F9874-2F42-C04A-BDAB-1010B970B64E}" srcOrd="1" destOrd="0" presId="urn:microsoft.com/office/officeart/2008/layout/LinedList"/>
    <dgm:cxn modelId="{0D082128-A1F0-7E41-A87F-B7920D6B78CD}" type="presParOf" srcId="{7C526BD7-83FA-2B4D-8E85-B443DB940B96}" destId="{A8951177-238C-8D44-B748-F99D2D1D85D3}" srcOrd="2" destOrd="0" presId="urn:microsoft.com/office/officeart/2008/layout/LinedList"/>
    <dgm:cxn modelId="{713042A7-1829-5144-AAD2-BFB71FBA83E6}" type="presParOf" srcId="{7C526BD7-83FA-2B4D-8E85-B443DB940B96}" destId="{798B4DC8-E87D-A04E-80D6-C9D77F20830A}" srcOrd="3" destOrd="0" presId="urn:microsoft.com/office/officeart/2008/layout/LinedList"/>
    <dgm:cxn modelId="{075918A5-3872-B54F-A8A5-8F7AAED27A48}" type="presParOf" srcId="{798B4DC8-E87D-A04E-80D6-C9D77F20830A}" destId="{C0F47410-DB7A-3840-809F-8B66099C809D}" srcOrd="0" destOrd="0" presId="urn:microsoft.com/office/officeart/2008/layout/LinedList"/>
    <dgm:cxn modelId="{E3C268E6-1D32-3A4B-A086-BD80F26DB315}" type="presParOf" srcId="{798B4DC8-E87D-A04E-80D6-C9D77F20830A}" destId="{76731DAE-136A-C643-BEFA-1D9BA83CADD8}" srcOrd="1" destOrd="0" presId="urn:microsoft.com/office/officeart/2008/layout/LinedList"/>
    <dgm:cxn modelId="{3DDE4CC6-4EBB-4746-AE73-DB83DB0011DE}" type="presParOf" srcId="{7C526BD7-83FA-2B4D-8E85-B443DB940B96}" destId="{509EAE33-442F-BC49-B106-D4FD8C673B9F}" srcOrd="4" destOrd="0" presId="urn:microsoft.com/office/officeart/2008/layout/LinedList"/>
    <dgm:cxn modelId="{FAE22930-16B5-514D-9573-ED96B648758F}" type="presParOf" srcId="{7C526BD7-83FA-2B4D-8E85-B443DB940B96}" destId="{EC4D0C5F-E614-FD49-971D-5E2A94F3C327}" srcOrd="5" destOrd="0" presId="urn:microsoft.com/office/officeart/2008/layout/LinedList"/>
    <dgm:cxn modelId="{C8D89A42-43CB-9F49-8E5A-D366DC79FF02}" type="presParOf" srcId="{EC4D0C5F-E614-FD49-971D-5E2A94F3C327}" destId="{BE1912FB-A1B3-484B-9E3E-D3AEBA670DCD}" srcOrd="0" destOrd="0" presId="urn:microsoft.com/office/officeart/2008/layout/LinedList"/>
    <dgm:cxn modelId="{504F9DD9-E58A-2E49-925C-AC4D440E74C9}" type="presParOf" srcId="{EC4D0C5F-E614-FD49-971D-5E2A94F3C327}" destId="{B2C201AC-A975-B240-8AD1-45E47B824899}" srcOrd="1" destOrd="0" presId="urn:microsoft.com/office/officeart/2008/layout/LinedList"/>
    <dgm:cxn modelId="{21581358-E08B-B549-8605-00C9F718EACC}" type="presParOf" srcId="{7C526BD7-83FA-2B4D-8E85-B443DB940B96}" destId="{34619712-A4BA-7A46-8132-D6349F084D54}" srcOrd="6" destOrd="0" presId="urn:microsoft.com/office/officeart/2008/layout/LinedList"/>
    <dgm:cxn modelId="{12017509-CF09-1B4B-A16B-C4BBC9D32918}" type="presParOf" srcId="{7C526BD7-83FA-2B4D-8E85-B443DB940B96}" destId="{8F2CA921-86EF-4745-8144-24B3992084A0}" srcOrd="7" destOrd="0" presId="urn:microsoft.com/office/officeart/2008/layout/LinedList"/>
    <dgm:cxn modelId="{9C5A5165-B498-B747-A3B7-F0938D216CB4}" type="presParOf" srcId="{8F2CA921-86EF-4745-8144-24B3992084A0}" destId="{C506F6FF-26E3-8E47-95DE-2FF12DA9EB31}" srcOrd="0" destOrd="0" presId="urn:microsoft.com/office/officeart/2008/layout/LinedList"/>
    <dgm:cxn modelId="{CD74FF07-964D-7441-BE8D-36B9CCDCD0CD}" type="presParOf" srcId="{8F2CA921-86EF-4745-8144-24B3992084A0}" destId="{DC4D3107-1986-8146-929F-FCD0C9AC6647}" srcOrd="1" destOrd="0" presId="urn:microsoft.com/office/officeart/2008/layout/LinedList"/>
    <dgm:cxn modelId="{FABF1179-1A6F-6749-BB42-97CC02706DA6}" type="presParOf" srcId="{7C526BD7-83FA-2B4D-8E85-B443DB940B96}" destId="{75C341C3-0C9D-8346-8951-05DE26B11B6A}" srcOrd="8" destOrd="0" presId="urn:microsoft.com/office/officeart/2008/layout/LinedList"/>
    <dgm:cxn modelId="{540C42FB-9BBC-3D4B-8DAC-93B8C408CAC5}" type="presParOf" srcId="{7C526BD7-83FA-2B4D-8E85-B443DB940B96}" destId="{B4DA7B1D-33EC-DF4E-83DA-26BF21D24894}" srcOrd="9" destOrd="0" presId="urn:microsoft.com/office/officeart/2008/layout/LinedList"/>
    <dgm:cxn modelId="{CD2351C1-B4E9-E846-AAF7-D873CF6BE891}" type="presParOf" srcId="{B4DA7B1D-33EC-DF4E-83DA-26BF21D24894}" destId="{49180C4B-B63C-D848-B039-76789036E939}" srcOrd="0" destOrd="0" presId="urn:microsoft.com/office/officeart/2008/layout/LinedList"/>
    <dgm:cxn modelId="{EC661D95-46F4-A648-A245-FF3C0CEAE9B1}" type="presParOf" srcId="{B4DA7B1D-33EC-DF4E-83DA-26BF21D24894}" destId="{2E1361CE-C3EC-B441-A0FA-FBC07DC924B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C4B962-D9CB-4ED8-9673-A730FD054402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en-US"/>
        </a:p>
      </dgm:t>
    </dgm:pt>
    <dgm:pt modelId="{14A9668A-4967-4E51-AC82-22EA41B03C0C}">
      <dgm:prSet/>
      <dgm:spPr/>
      <dgm:t>
        <a:bodyPr/>
        <a:lstStyle/>
        <a:p>
          <a:r>
            <a:rPr lang="nl-NL"/>
            <a:t>Fecoliet </a:t>
          </a:r>
          <a:endParaRPr lang="en-US"/>
        </a:p>
      </dgm:t>
    </dgm:pt>
    <dgm:pt modelId="{A93F08C5-1557-45A6-92FC-70379E9F84C9}" type="parTrans" cxnId="{1BAB8280-9709-4D67-9C4A-EF9BC1A828BC}">
      <dgm:prSet/>
      <dgm:spPr/>
      <dgm:t>
        <a:bodyPr/>
        <a:lstStyle/>
        <a:p>
          <a:endParaRPr lang="en-US"/>
        </a:p>
      </dgm:t>
    </dgm:pt>
    <dgm:pt modelId="{E546B388-6D78-4772-AE0B-45968E9254B6}" type="sibTrans" cxnId="{1BAB8280-9709-4D67-9C4A-EF9BC1A828BC}">
      <dgm:prSet/>
      <dgm:spPr/>
      <dgm:t>
        <a:bodyPr/>
        <a:lstStyle/>
        <a:p>
          <a:endParaRPr lang="en-US"/>
        </a:p>
      </dgm:t>
    </dgm:pt>
    <dgm:pt modelId="{C93DB60E-0DF8-4C75-9C07-2AA679A0D13C}">
      <dgm:prSet/>
      <dgm:spPr/>
      <dgm:t>
        <a:bodyPr/>
        <a:lstStyle/>
        <a:p>
          <a:r>
            <a:rPr lang="nl-NL"/>
            <a:t>Blind eindigend </a:t>
          </a:r>
          <a:endParaRPr lang="en-US"/>
        </a:p>
      </dgm:t>
    </dgm:pt>
    <dgm:pt modelId="{9B5A93CF-2F3F-4D27-A461-C385AC130CF2}" type="parTrans" cxnId="{3BB6E3B3-0696-4C8E-B34B-CB7FEF29A4CC}">
      <dgm:prSet/>
      <dgm:spPr/>
      <dgm:t>
        <a:bodyPr/>
        <a:lstStyle/>
        <a:p>
          <a:endParaRPr lang="en-US"/>
        </a:p>
      </dgm:t>
    </dgm:pt>
    <dgm:pt modelId="{16AEEE63-4979-4FED-826E-E27FDF44A482}" type="sibTrans" cxnId="{3BB6E3B3-0696-4C8E-B34B-CB7FEF29A4CC}">
      <dgm:prSet/>
      <dgm:spPr/>
      <dgm:t>
        <a:bodyPr/>
        <a:lstStyle/>
        <a:p>
          <a:endParaRPr lang="en-US"/>
        </a:p>
      </dgm:t>
    </dgm:pt>
    <dgm:pt modelId="{B6CA888E-403A-427C-ADB6-CD510E7C6578}">
      <dgm:prSet/>
      <dgm:spPr/>
      <dgm:t>
        <a:bodyPr/>
        <a:lstStyle/>
        <a:p>
          <a:r>
            <a:rPr lang="nl-NL"/>
            <a:t>Oorzaak vaak wat onduidelijk </a:t>
          </a:r>
          <a:endParaRPr lang="en-US"/>
        </a:p>
      </dgm:t>
    </dgm:pt>
    <dgm:pt modelId="{F9099F50-474D-4DB8-88B3-09FDB6C17ACD}" type="parTrans" cxnId="{9D7C807D-E849-4CDB-9122-82B09EADD517}">
      <dgm:prSet/>
      <dgm:spPr/>
      <dgm:t>
        <a:bodyPr/>
        <a:lstStyle/>
        <a:p>
          <a:endParaRPr lang="en-US"/>
        </a:p>
      </dgm:t>
    </dgm:pt>
    <dgm:pt modelId="{9CA9D77D-664A-4E68-A292-CFB4AF923B5B}" type="sibTrans" cxnId="{9D7C807D-E849-4CDB-9122-82B09EADD517}">
      <dgm:prSet/>
      <dgm:spPr/>
      <dgm:t>
        <a:bodyPr/>
        <a:lstStyle/>
        <a:p>
          <a:endParaRPr lang="en-US"/>
        </a:p>
      </dgm:t>
    </dgm:pt>
    <dgm:pt modelId="{D0CFB0AE-66FF-A94D-A66A-FDD93299C226}" type="pres">
      <dgm:prSet presAssocID="{0AC4B962-D9CB-4ED8-9673-A730FD054402}" presName="linear" presStyleCnt="0">
        <dgm:presLayoutVars>
          <dgm:animLvl val="lvl"/>
          <dgm:resizeHandles val="exact"/>
        </dgm:presLayoutVars>
      </dgm:prSet>
      <dgm:spPr/>
    </dgm:pt>
    <dgm:pt modelId="{44E8E9D7-BF80-A043-A034-E80EF180718F}" type="pres">
      <dgm:prSet presAssocID="{14A9668A-4967-4E51-AC82-22EA41B03C0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DFF607A-88B3-6E41-966A-C251F6DC69ED}" type="pres">
      <dgm:prSet presAssocID="{E546B388-6D78-4772-AE0B-45968E9254B6}" presName="spacer" presStyleCnt="0"/>
      <dgm:spPr/>
    </dgm:pt>
    <dgm:pt modelId="{BCD10018-9589-9D44-8AE6-DCEB717E0648}" type="pres">
      <dgm:prSet presAssocID="{C93DB60E-0DF8-4C75-9C07-2AA679A0D13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5352C35-A43A-7244-AC0A-C469CDA1EBDA}" type="pres">
      <dgm:prSet presAssocID="{16AEEE63-4979-4FED-826E-E27FDF44A482}" presName="spacer" presStyleCnt="0"/>
      <dgm:spPr/>
    </dgm:pt>
    <dgm:pt modelId="{2EEFA17C-6028-C94E-B802-1A559DAF6936}" type="pres">
      <dgm:prSet presAssocID="{B6CA888E-403A-427C-ADB6-CD510E7C657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D7C807D-E849-4CDB-9122-82B09EADD517}" srcId="{0AC4B962-D9CB-4ED8-9673-A730FD054402}" destId="{B6CA888E-403A-427C-ADB6-CD510E7C6578}" srcOrd="2" destOrd="0" parTransId="{F9099F50-474D-4DB8-88B3-09FDB6C17ACD}" sibTransId="{9CA9D77D-664A-4E68-A292-CFB4AF923B5B}"/>
    <dgm:cxn modelId="{1BAB8280-9709-4D67-9C4A-EF9BC1A828BC}" srcId="{0AC4B962-D9CB-4ED8-9673-A730FD054402}" destId="{14A9668A-4967-4E51-AC82-22EA41B03C0C}" srcOrd="0" destOrd="0" parTransId="{A93F08C5-1557-45A6-92FC-70379E9F84C9}" sibTransId="{E546B388-6D78-4772-AE0B-45968E9254B6}"/>
    <dgm:cxn modelId="{9FA52192-EBBE-B14C-9E83-415E5ECA4C07}" type="presOf" srcId="{B6CA888E-403A-427C-ADB6-CD510E7C6578}" destId="{2EEFA17C-6028-C94E-B802-1A559DAF6936}" srcOrd="0" destOrd="0" presId="urn:microsoft.com/office/officeart/2005/8/layout/vList2"/>
    <dgm:cxn modelId="{9356D29E-58F8-484B-BF09-8CF399B5DE56}" type="presOf" srcId="{C93DB60E-0DF8-4C75-9C07-2AA679A0D13C}" destId="{BCD10018-9589-9D44-8AE6-DCEB717E0648}" srcOrd="0" destOrd="0" presId="urn:microsoft.com/office/officeart/2005/8/layout/vList2"/>
    <dgm:cxn modelId="{30DA93A8-4D1A-FE40-966E-1A28A9B8BA6A}" type="presOf" srcId="{14A9668A-4967-4E51-AC82-22EA41B03C0C}" destId="{44E8E9D7-BF80-A043-A034-E80EF180718F}" srcOrd="0" destOrd="0" presId="urn:microsoft.com/office/officeart/2005/8/layout/vList2"/>
    <dgm:cxn modelId="{3BB6E3B3-0696-4C8E-B34B-CB7FEF29A4CC}" srcId="{0AC4B962-D9CB-4ED8-9673-A730FD054402}" destId="{C93DB60E-0DF8-4C75-9C07-2AA679A0D13C}" srcOrd="1" destOrd="0" parTransId="{9B5A93CF-2F3F-4D27-A461-C385AC130CF2}" sibTransId="{16AEEE63-4979-4FED-826E-E27FDF44A482}"/>
    <dgm:cxn modelId="{A5F3ACDF-A4E2-BA4E-BCCE-726D31BA20CD}" type="presOf" srcId="{0AC4B962-D9CB-4ED8-9673-A730FD054402}" destId="{D0CFB0AE-66FF-A94D-A66A-FDD93299C226}" srcOrd="0" destOrd="0" presId="urn:microsoft.com/office/officeart/2005/8/layout/vList2"/>
    <dgm:cxn modelId="{FF6A72E5-B4BF-C340-96C8-367CB0DD8110}" type="presParOf" srcId="{D0CFB0AE-66FF-A94D-A66A-FDD93299C226}" destId="{44E8E9D7-BF80-A043-A034-E80EF180718F}" srcOrd="0" destOrd="0" presId="urn:microsoft.com/office/officeart/2005/8/layout/vList2"/>
    <dgm:cxn modelId="{CC6B2D8A-D1A3-5B4F-A469-E98E8B76C481}" type="presParOf" srcId="{D0CFB0AE-66FF-A94D-A66A-FDD93299C226}" destId="{FDFF607A-88B3-6E41-966A-C251F6DC69ED}" srcOrd="1" destOrd="0" presId="urn:microsoft.com/office/officeart/2005/8/layout/vList2"/>
    <dgm:cxn modelId="{7E87CA90-5A30-254D-94E1-110D0DE94777}" type="presParOf" srcId="{D0CFB0AE-66FF-A94D-A66A-FDD93299C226}" destId="{BCD10018-9589-9D44-8AE6-DCEB717E0648}" srcOrd="2" destOrd="0" presId="urn:microsoft.com/office/officeart/2005/8/layout/vList2"/>
    <dgm:cxn modelId="{5D5947D3-E789-E142-9B3A-C82592BC6A36}" type="presParOf" srcId="{D0CFB0AE-66FF-A94D-A66A-FDD93299C226}" destId="{B5352C35-A43A-7244-AC0A-C469CDA1EBDA}" srcOrd="3" destOrd="0" presId="urn:microsoft.com/office/officeart/2005/8/layout/vList2"/>
    <dgm:cxn modelId="{5888DDE7-1522-214E-8C57-F6EEF796DA31}" type="presParOf" srcId="{D0CFB0AE-66FF-A94D-A66A-FDD93299C226}" destId="{2EEFA17C-6028-C94E-B802-1A559DAF693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39F78B-9B50-4948-AA21-EDEC1E2DD53A}" type="doc">
      <dgm:prSet loTypeId="urn:microsoft.com/office/officeart/2005/8/layout/vProcess5" loCatId="process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EBBB591-FF7C-4DFB-AD44-0277AFD6B422}">
      <dgm:prSet/>
      <dgm:spPr/>
      <dgm:t>
        <a:bodyPr/>
        <a:lstStyle/>
        <a:p>
          <a:r>
            <a:rPr lang="nl-NL"/>
            <a:t>Lichamelijk onderzoek van de buik</a:t>
          </a:r>
          <a:endParaRPr lang="en-US"/>
        </a:p>
      </dgm:t>
    </dgm:pt>
    <dgm:pt modelId="{9E2CDEF3-2F1A-4649-AFF0-04FC72978471}" type="parTrans" cxnId="{A7E987CD-CFCB-48E6-A68C-1CE63DD7D022}">
      <dgm:prSet/>
      <dgm:spPr/>
      <dgm:t>
        <a:bodyPr/>
        <a:lstStyle/>
        <a:p>
          <a:endParaRPr lang="en-US"/>
        </a:p>
      </dgm:t>
    </dgm:pt>
    <dgm:pt modelId="{F215CFCB-68CE-4DA7-A04D-237D4C6307AD}" type="sibTrans" cxnId="{A7E987CD-CFCB-48E6-A68C-1CE63DD7D022}">
      <dgm:prSet/>
      <dgm:spPr/>
      <dgm:t>
        <a:bodyPr/>
        <a:lstStyle/>
        <a:p>
          <a:endParaRPr lang="en-US"/>
        </a:p>
      </dgm:t>
    </dgm:pt>
    <dgm:pt modelId="{DCEF42DF-1251-48C6-8E18-5F65767E85B7}">
      <dgm:prSet/>
      <dgm:spPr/>
      <dgm:t>
        <a:bodyPr/>
        <a:lstStyle/>
        <a:p>
          <a:r>
            <a:rPr lang="nl-NL"/>
            <a:t>Lab bloed en urine</a:t>
          </a:r>
          <a:endParaRPr lang="en-US"/>
        </a:p>
      </dgm:t>
    </dgm:pt>
    <dgm:pt modelId="{043968CB-B05A-40B9-B667-108CD995345A}" type="parTrans" cxnId="{B8343582-4C25-4301-A035-7F0BF7D44197}">
      <dgm:prSet/>
      <dgm:spPr/>
      <dgm:t>
        <a:bodyPr/>
        <a:lstStyle/>
        <a:p>
          <a:endParaRPr lang="en-US"/>
        </a:p>
      </dgm:t>
    </dgm:pt>
    <dgm:pt modelId="{00873EF2-599E-4295-8E07-8E1F83CD231E}" type="sibTrans" cxnId="{B8343582-4C25-4301-A035-7F0BF7D44197}">
      <dgm:prSet/>
      <dgm:spPr/>
      <dgm:t>
        <a:bodyPr/>
        <a:lstStyle/>
        <a:p>
          <a:endParaRPr lang="en-US"/>
        </a:p>
      </dgm:t>
    </dgm:pt>
    <dgm:pt modelId="{71D276D2-1D9A-4589-811C-BA8B63235D4C}">
      <dgm:prSet/>
      <dgm:spPr/>
      <dgm:t>
        <a:bodyPr/>
        <a:lstStyle/>
        <a:p>
          <a:r>
            <a:rPr lang="nl-NL"/>
            <a:t>Echografisch onderzoek </a:t>
          </a:r>
          <a:endParaRPr lang="en-US"/>
        </a:p>
      </dgm:t>
    </dgm:pt>
    <dgm:pt modelId="{3FEA0C99-0ECD-4DE6-BBDF-BA549A743D31}" type="parTrans" cxnId="{221D954C-D6F6-465B-9CE9-FE0F50BBF296}">
      <dgm:prSet/>
      <dgm:spPr/>
      <dgm:t>
        <a:bodyPr/>
        <a:lstStyle/>
        <a:p>
          <a:endParaRPr lang="en-US"/>
        </a:p>
      </dgm:t>
    </dgm:pt>
    <dgm:pt modelId="{09FF471F-959C-4E74-9AE2-2E7D80C04D84}" type="sibTrans" cxnId="{221D954C-D6F6-465B-9CE9-FE0F50BBF296}">
      <dgm:prSet/>
      <dgm:spPr/>
      <dgm:t>
        <a:bodyPr/>
        <a:lstStyle/>
        <a:p>
          <a:endParaRPr lang="en-US"/>
        </a:p>
      </dgm:t>
    </dgm:pt>
    <dgm:pt modelId="{75D69718-EBB0-4FA6-8765-72C6EB9A3F7C}">
      <dgm:prSet/>
      <dgm:spPr/>
      <dgm:t>
        <a:bodyPr/>
        <a:lstStyle/>
        <a:p>
          <a:r>
            <a:rPr lang="nl-NL"/>
            <a:t>CT-scan </a:t>
          </a:r>
          <a:endParaRPr lang="en-US"/>
        </a:p>
      </dgm:t>
    </dgm:pt>
    <dgm:pt modelId="{D34BF50B-DBFE-41C2-B8AC-B43AD6A8A072}" type="parTrans" cxnId="{8AC39CEC-E244-40F9-9FF8-A4A1B929D3A2}">
      <dgm:prSet/>
      <dgm:spPr/>
      <dgm:t>
        <a:bodyPr/>
        <a:lstStyle/>
        <a:p>
          <a:endParaRPr lang="en-US"/>
        </a:p>
      </dgm:t>
    </dgm:pt>
    <dgm:pt modelId="{6C962FEE-0B55-4377-BEAA-792ED6F8800D}" type="sibTrans" cxnId="{8AC39CEC-E244-40F9-9FF8-A4A1B929D3A2}">
      <dgm:prSet/>
      <dgm:spPr/>
      <dgm:t>
        <a:bodyPr/>
        <a:lstStyle/>
        <a:p>
          <a:endParaRPr lang="en-US"/>
        </a:p>
      </dgm:t>
    </dgm:pt>
    <dgm:pt modelId="{DE7DA2B8-7CB6-48CD-8D84-83E9F164A85B}">
      <dgm:prSet/>
      <dgm:spPr/>
      <dgm:t>
        <a:bodyPr/>
        <a:lstStyle/>
        <a:p>
          <a:r>
            <a:rPr lang="nl-NL"/>
            <a:t>Kijkoperatie</a:t>
          </a:r>
          <a:endParaRPr lang="en-US"/>
        </a:p>
      </dgm:t>
    </dgm:pt>
    <dgm:pt modelId="{F902AF87-811C-4F25-9BF5-AF6156DA16DB}" type="parTrans" cxnId="{3720C747-8C40-4E28-9875-D65A931F2AE0}">
      <dgm:prSet/>
      <dgm:spPr/>
      <dgm:t>
        <a:bodyPr/>
        <a:lstStyle/>
        <a:p>
          <a:endParaRPr lang="en-US"/>
        </a:p>
      </dgm:t>
    </dgm:pt>
    <dgm:pt modelId="{AE1347E8-8C82-4D78-AC24-3C38726B38D5}" type="sibTrans" cxnId="{3720C747-8C40-4E28-9875-D65A931F2AE0}">
      <dgm:prSet/>
      <dgm:spPr/>
      <dgm:t>
        <a:bodyPr/>
        <a:lstStyle/>
        <a:p>
          <a:endParaRPr lang="en-US"/>
        </a:p>
      </dgm:t>
    </dgm:pt>
    <dgm:pt modelId="{7120CF14-EF1A-034C-9CCD-80058A898895}" type="pres">
      <dgm:prSet presAssocID="{9139F78B-9B50-4948-AA21-EDEC1E2DD53A}" presName="outerComposite" presStyleCnt="0">
        <dgm:presLayoutVars>
          <dgm:chMax val="5"/>
          <dgm:dir/>
          <dgm:resizeHandles val="exact"/>
        </dgm:presLayoutVars>
      </dgm:prSet>
      <dgm:spPr/>
    </dgm:pt>
    <dgm:pt modelId="{BCF6F593-B343-4842-8983-A1672BFBA6DB}" type="pres">
      <dgm:prSet presAssocID="{9139F78B-9B50-4948-AA21-EDEC1E2DD53A}" presName="dummyMaxCanvas" presStyleCnt="0">
        <dgm:presLayoutVars/>
      </dgm:prSet>
      <dgm:spPr/>
    </dgm:pt>
    <dgm:pt modelId="{896209E2-CD59-DE46-A4D9-2B90767181B4}" type="pres">
      <dgm:prSet presAssocID="{9139F78B-9B50-4948-AA21-EDEC1E2DD53A}" presName="FiveNodes_1" presStyleLbl="node1" presStyleIdx="0" presStyleCnt="5">
        <dgm:presLayoutVars>
          <dgm:bulletEnabled val="1"/>
        </dgm:presLayoutVars>
      </dgm:prSet>
      <dgm:spPr/>
    </dgm:pt>
    <dgm:pt modelId="{277675C0-EE3E-024E-9CED-956B7948BCE1}" type="pres">
      <dgm:prSet presAssocID="{9139F78B-9B50-4948-AA21-EDEC1E2DD53A}" presName="FiveNodes_2" presStyleLbl="node1" presStyleIdx="1" presStyleCnt="5">
        <dgm:presLayoutVars>
          <dgm:bulletEnabled val="1"/>
        </dgm:presLayoutVars>
      </dgm:prSet>
      <dgm:spPr/>
    </dgm:pt>
    <dgm:pt modelId="{32B19BC7-A195-1A42-887F-7DF1246D02AE}" type="pres">
      <dgm:prSet presAssocID="{9139F78B-9B50-4948-AA21-EDEC1E2DD53A}" presName="FiveNodes_3" presStyleLbl="node1" presStyleIdx="2" presStyleCnt="5">
        <dgm:presLayoutVars>
          <dgm:bulletEnabled val="1"/>
        </dgm:presLayoutVars>
      </dgm:prSet>
      <dgm:spPr/>
    </dgm:pt>
    <dgm:pt modelId="{54A0AA94-9B2E-6B40-BF23-54E193F35792}" type="pres">
      <dgm:prSet presAssocID="{9139F78B-9B50-4948-AA21-EDEC1E2DD53A}" presName="FiveNodes_4" presStyleLbl="node1" presStyleIdx="3" presStyleCnt="5">
        <dgm:presLayoutVars>
          <dgm:bulletEnabled val="1"/>
        </dgm:presLayoutVars>
      </dgm:prSet>
      <dgm:spPr/>
    </dgm:pt>
    <dgm:pt modelId="{7CAFE442-D231-F144-BA1B-9CE2FE385A3D}" type="pres">
      <dgm:prSet presAssocID="{9139F78B-9B50-4948-AA21-EDEC1E2DD53A}" presName="FiveNodes_5" presStyleLbl="node1" presStyleIdx="4" presStyleCnt="5">
        <dgm:presLayoutVars>
          <dgm:bulletEnabled val="1"/>
        </dgm:presLayoutVars>
      </dgm:prSet>
      <dgm:spPr/>
    </dgm:pt>
    <dgm:pt modelId="{BA505A8B-E9A0-D847-A43A-921237581EC6}" type="pres">
      <dgm:prSet presAssocID="{9139F78B-9B50-4948-AA21-EDEC1E2DD53A}" presName="FiveConn_1-2" presStyleLbl="fgAccFollowNode1" presStyleIdx="0" presStyleCnt="4">
        <dgm:presLayoutVars>
          <dgm:bulletEnabled val="1"/>
        </dgm:presLayoutVars>
      </dgm:prSet>
      <dgm:spPr/>
    </dgm:pt>
    <dgm:pt modelId="{082387A3-8A0D-5C44-AFE1-6EB606518F85}" type="pres">
      <dgm:prSet presAssocID="{9139F78B-9B50-4948-AA21-EDEC1E2DD53A}" presName="FiveConn_2-3" presStyleLbl="fgAccFollowNode1" presStyleIdx="1" presStyleCnt="4">
        <dgm:presLayoutVars>
          <dgm:bulletEnabled val="1"/>
        </dgm:presLayoutVars>
      </dgm:prSet>
      <dgm:spPr/>
    </dgm:pt>
    <dgm:pt modelId="{1DB96B6C-F9CF-D04D-8C6A-2A73AFF8959D}" type="pres">
      <dgm:prSet presAssocID="{9139F78B-9B50-4948-AA21-EDEC1E2DD53A}" presName="FiveConn_3-4" presStyleLbl="fgAccFollowNode1" presStyleIdx="2" presStyleCnt="4">
        <dgm:presLayoutVars>
          <dgm:bulletEnabled val="1"/>
        </dgm:presLayoutVars>
      </dgm:prSet>
      <dgm:spPr/>
    </dgm:pt>
    <dgm:pt modelId="{5A8D3B42-EF9F-CD4D-9E1E-6BA7CD9B4302}" type="pres">
      <dgm:prSet presAssocID="{9139F78B-9B50-4948-AA21-EDEC1E2DD53A}" presName="FiveConn_4-5" presStyleLbl="fgAccFollowNode1" presStyleIdx="3" presStyleCnt="4">
        <dgm:presLayoutVars>
          <dgm:bulletEnabled val="1"/>
        </dgm:presLayoutVars>
      </dgm:prSet>
      <dgm:spPr/>
    </dgm:pt>
    <dgm:pt modelId="{AF7F4C38-FD4A-4F4C-A0EC-86597D6A73AE}" type="pres">
      <dgm:prSet presAssocID="{9139F78B-9B50-4948-AA21-EDEC1E2DD53A}" presName="FiveNodes_1_text" presStyleLbl="node1" presStyleIdx="4" presStyleCnt="5">
        <dgm:presLayoutVars>
          <dgm:bulletEnabled val="1"/>
        </dgm:presLayoutVars>
      </dgm:prSet>
      <dgm:spPr/>
    </dgm:pt>
    <dgm:pt modelId="{DCC74CDF-550D-914A-ACB7-897D938043D2}" type="pres">
      <dgm:prSet presAssocID="{9139F78B-9B50-4948-AA21-EDEC1E2DD53A}" presName="FiveNodes_2_text" presStyleLbl="node1" presStyleIdx="4" presStyleCnt="5">
        <dgm:presLayoutVars>
          <dgm:bulletEnabled val="1"/>
        </dgm:presLayoutVars>
      </dgm:prSet>
      <dgm:spPr/>
    </dgm:pt>
    <dgm:pt modelId="{FE5F497A-C59C-7C4E-AF44-1508BF459E20}" type="pres">
      <dgm:prSet presAssocID="{9139F78B-9B50-4948-AA21-EDEC1E2DD53A}" presName="FiveNodes_3_text" presStyleLbl="node1" presStyleIdx="4" presStyleCnt="5">
        <dgm:presLayoutVars>
          <dgm:bulletEnabled val="1"/>
        </dgm:presLayoutVars>
      </dgm:prSet>
      <dgm:spPr/>
    </dgm:pt>
    <dgm:pt modelId="{D5D26813-3792-BC44-881D-E839BD504A93}" type="pres">
      <dgm:prSet presAssocID="{9139F78B-9B50-4948-AA21-EDEC1E2DD53A}" presName="FiveNodes_4_text" presStyleLbl="node1" presStyleIdx="4" presStyleCnt="5">
        <dgm:presLayoutVars>
          <dgm:bulletEnabled val="1"/>
        </dgm:presLayoutVars>
      </dgm:prSet>
      <dgm:spPr/>
    </dgm:pt>
    <dgm:pt modelId="{6D533CB4-6034-C240-9C6A-03EBCE03AD26}" type="pres">
      <dgm:prSet presAssocID="{9139F78B-9B50-4948-AA21-EDEC1E2DD53A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17FBCE0F-04F4-C343-8EB3-B78800B8411D}" type="presOf" srcId="{DE7DA2B8-7CB6-48CD-8D84-83E9F164A85B}" destId="{6D533CB4-6034-C240-9C6A-03EBCE03AD26}" srcOrd="1" destOrd="0" presId="urn:microsoft.com/office/officeart/2005/8/layout/vProcess5"/>
    <dgm:cxn modelId="{E354E90F-2E64-7646-9E45-1B44970DC280}" type="presOf" srcId="{9139F78B-9B50-4948-AA21-EDEC1E2DD53A}" destId="{7120CF14-EF1A-034C-9CCD-80058A898895}" srcOrd="0" destOrd="0" presId="urn:microsoft.com/office/officeart/2005/8/layout/vProcess5"/>
    <dgm:cxn modelId="{BAE0FF1A-0744-C444-BB31-A8A514011875}" type="presOf" srcId="{DCEF42DF-1251-48C6-8E18-5F65767E85B7}" destId="{DCC74CDF-550D-914A-ACB7-897D938043D2}" srcOrd="1" destOrd="0" presId="urn:microsoft.com/office/officeart/2005/8/layout/vProcess5"/>
    <dgm:cxn modelId="{026A393E-3673-4B43-AE45-4B4655EF8320}" type="presOf" srcId="{00873EF2-599E-4295-8E07-8E1F83CD231E}" destId="{082387A3-8A0D-5C44-AFE1-6EB606518F85}" srcOrd="0" destOrd="0" presId="urn:microsoft.com/office/officeart/2005/8/layout/vProcess5"/>
    <dgm:cxn modelId="{3720C747-8C40-4E28-9875-D65A931F2AE0}" srcId="{9139F78B-9B50-4948-AA21-EDEC1E2DD53A}" destId="{DE7DA2B8-7CB6-48CD-8D84-83E9F164A85B}" srcOrd="4" destOrd="0" parTransId="{F902AF87-811C-4F25-9BF5-AF6156DA16DB}" sibTransId="{AE1347E8-8C82-4D78-AC24-3C38726B38D5}"/>
    <dgm:cxn modelId="{221D954C-D6F6-465B-9CE9-FE0F50BBF296}" srcId="{9139F78B-9B50-4948-AA21-EDEC1E2DD53A}" destId="{71D276D2-1D9A-4589-811C-BA8B63235D4C}" srcOrd="2" destOrd="0" parTransId="{3FEA0C99-0ECD-4DE6-BBDF-BA549A743D31}" sibTransId="{09FF471F-959C-4E74-9AE2-2E7D80C04D84}"/>
    <dgm:cxn modelId="{F7771D4E-5F4C-4045-9C78-CE33FA4EDDCB}" type="presOf" srcId="{75D69718-EBB0-4FA6-8765-72C6EB9A3F7C}" destId="{D5D26813-3792-BC44-881D-E839BD504A93}" srcOrd="1" destOrd="0" presId="urn:microsoft.com/office/officeart/2005/8/layout/vProcess5"/>
    <dgm:cxn modelId="{D7F89F53-54A8-DC4B-89CA-F81868C3237D}" type="presOf" srcId="{6C962FEE-0B55-4377-BEAA-792ED6F8800D}" destId="{5A8D3B42-EF9F-CD4D-9E1E-6BA7CD9B4302}" srcOrd="0" destOrd="0" presId="urn:microsoft.com/office/officeart/2005/8/layout/vProcess5"/>
    <dgm:cxn modelId="{5EF70356-8BFB-7C45-9790-72237BD7043E}" type="presOf" srcId="{09FF471F-959C-4E74-9AE2-2E7D80C04D84}" destId="{1DB96B6C-F9CF-D04D-8C6A-2A73AFF8959D}" srcOrd="0" destOrd="0" presId="urn:microsoft.com/office/officeart/2005/8/layout/vProcess5"/>
    <dgm:cxn modelId="{A5517058-3540-6144-B34A-210B0025E382}" type="presOf" srcId="{DEBBB591-FF7C-4DFB-AD44-0277AFD6B422}" destId="{AF7F4C38-FD4A-4F4C-A0EC-86597D6A73AE}" srcOrd="1" destOrd="0" presId="urn:microsoft.com/office/officeart/2005/8/layout/vProcess5"/>
    <dgm:cxn modelId="{22DBAD69-A7C6-0F44-A56F-1BD2BDE61E2A}" type="presOf" srcId="{DCEF42DF-1251-48C6-8E18-5F65767E85B7}" destId="{277675C0-EE3E-024E-9CED-956B7948BCE1}" srcOrd="0" destOrd="0" presId="urn:microsoft.com/office/officeart/2005/8/layout/vProcess5"/>
    <dgm:cxn modelId="{93563A75-06AB-7E4E-B324-2864BB6B0CF5}" type="presOf" srcId="{DEBBB591-FF7C-4DFB-AD44-0277AFD6B422}" destId="{896209E2-CD59-DE46-A4D9-2B90767181B4}" srcOrd="0" destOrd="0" presId="urn:microsoft.com/office/officeart/2005/8/layout/vProcess5"/>
    <dgm:cxn modelId="{B8343582-4C25-4301-A035-7F0BF7D44197}" srcId="{9139F78B-9B50-4948-AA21-EDEC1E2DD53A}" destId="{DCEF42DF-1251-48C6-8E18-5F65767E85B7}" srcOrd="1" destOrd="0" parTransId="{043968CB-B05A-40B9-B667-108CD995345A}" sibTransId="{00873EF2-599E-4295-8E07-8E1F83CD231E}"/>
    <dgm:cxn modelId="{2C73FE8B-6A19-8C41-8E96-54555C629EED}" type="presOf" srcId="{71D276D2-1D9A-4589-811C-BA8B63235D4C}" destId="{32B19BC7-A195-1A42-887F-7DF1246D02AE}" srcOrd="0" destOrd="0" presId="urn:microsoft.com/office/officeart/2005/8/layout/vProcess5"/>
    <dgm:cxn modelId="{1C6BC299-CD9E-8C4B-8CD5-4BF3A0E1DC06}" type="presOf" srcId="{75D69718-EBB0-4FA6-8765-72C6EB9A3F7C}" destId="{54A0AA94-9B2E-6B40-BF23-54E193F35792}" srcOrd="0" destOrd="0" presId="urn:microsoft.com/office/officeart/2005/8/layout/vProcess5"/>
    <dgm:cxn modelId="{50210D9B-82AB-6048-AF4D-1C73B533A415}" type="presOf" srcId="{71D276D2-1D9A-4589-811C-BA8B63235D4C}" destId="{FE5F497A-C59C-7C4E-AF44-1508BF459E20}" srcOrd="1" destOrd="0" presId="urn:microsoft.com/office/officeart/2005/8/layout/vProcess5"/>
    <dgm:cxn modelId="{A7E987CD-CFCB-48E6-A68C-1CE63DD7D022}" srcId="{9139F78B-9B50-4948-AA21-EDEC1E2DD53A}" destId="{DEBBB591-FF7C-4DFB-AD44-0277AFD6B422}" srcOrd="0" destOrd="0" parTransId="{9E2CDEF3-2F1A-4649-AFF0-04FC72978471}" sibTransId="{F215CFCB-68CE-4DA7-A04D-237D4C6307AD}"/>
    <dgm:cxn modelId="{52CE28D4-43B6-3241-BC2F-55A98B390973}" type="presOf" srcId="{F215CFCB-68CE-4DA7-A04D-237D4C6307AD}" destId="{BA505A8B-E9A0-D847-A43A-921237581EC6}" srcOrd="0" destOrd="0" presId="urn:microsoft.com/office/officeart/2005/8/layout/vProcess5"/>
    <dgm:cxn modelId="{FD1FACD5-0451-2B4D-8905-B288A49CE677}" type="presOf" srcId="{DE7DA2B8-7CB6-48CD-8D84-83E9F164A85B}" destId="{7CAFE442-D231-F144-BA1B-9CE2FE385A3D}" srcOrd="0" destOrd="0" presId="urn:microsoft.com/office/officeart/2005/8/layout/vProcess5"/>
    <dgm:cxn modelId="{8AC39CEC-E244-40F9-9FF8-A4A1B929D3A2}" srcId="{9139F78B-9B50-4948-AA21-EDEC1E2DD53A}" destId="{75D69718-EBB0-4FA6-8765-72C6EB9A3F7C}" srcOrd="3" destOrd="0" parTransId="{D34BF50B-DBFE-41C2-B8AC-B43AD6A8A072}" sibTransId="{6C962FEE-0B55-4377-BEAA-792ED6F8800D}"/>
    <dgm:cxn modelId="{9EE18825-9CE0-D94D-A1CA-9269BBB068BA}" type="presParOf" srcId="{7120CF14-EF1A-034C-9CCD-80058A898895}" destId="{BCF6F593-B343-4842-8983-A1672BFBA6DB}" srcOrd="0" destOrd="0" presId="urn:microsoft.com/office/officeart/2005/8/layout/vProcess5"/>
    <dgm:cxn modelId="{1C1B204E-7BA0-F640-9A6D-31AAD85CC6B8}" type="presParOf" srcId="{7120CF14-EF1A-034C-9CCD-80058A898895}" destId="{896209E2-CD59-DE46-A4D9-2B90767181B4}" srcOrd="1" destOrd="0" presId="urn:microsoft.com/office/officeart/2005/8/layout/vProcess5"/>
    <dgm:cxn modelId="{C58895FA-432A-8B41-9A21-96CE8EE0450A}" type="presParOf" srcId="{7120CF14-EF1A-034C-9CCD-80058A898895}" destId="{277675C0-EE3E-024E-9CED-956B7948BCE1}" srcOrd="2" destOrd="0" presId="urn:microsoft.com/office/officeart/2005/8/layout/vProcess5"/>
    <dgm:cxn modelId="{74420625-D2C6-1E43-A4C7-DE56D57AF5C1}" type="presParOf" srcId="{7120CF14-EF1A-034C-9CCD-80058A898895}" destId="{32B19BC7-A195-1A42-887F-7DF1246D02AE}" srcOrd="3" destOrd="0" presId="urn:microsoft.com/office/officeart/2005/8/layout/vProcess5"/>
    <dgm:cxn modelId="{F3A0D8A1-6C4B-5F40-96DD-769EDDCA9267}" type="presParOf" srcId="{7120CF14-EF1A-034C-9CCD-80058A898895}" destId="{54A0AA94-9B2E-6B40-BF23-54E193F35792}" srcOrd="4" destOrd="0" presId="urn:microsoft.com/office/officeart/2005/8/layout/vProcess5"/>
    <dgm:cxn modelId="{93D64DD4-6EF6-D44B-83B6-024A444A8578}" type="presParOf" srcId="{7120CF14-EF1A-034C-9CCD-80058A898895}" destId="{7CAFE442-D231-F144-BA1B-9CE2FE385A3D}" srcOrd="5" destOrd="0" presId="urn:microsoft.com/office/officeart/2005/8/layout/vProcess5"/>
    <dgm:cxn modelId="{5C6F20EE-4B85-154E-93C5-3B73995141C3}" type="presParOf" srcId="{7120CF14-EF1A-034C-9CCD-80058A898895}" destId="{BA505A8B-E9A0-D847-A43A-921237581EC6}" srcOrd="6" destOrd="0" presId="urn:microsoft.com/office/officeart/2005/8/layout/vProcess5"/>
    <dgm:cxn modelId="{0410724B-BD41-9C43-A579-501D104D86F9}" type="presParOf" srcId="{7120CF14-EF1A-034C-9CCD-80058A898895}" destId="{082387A3-8A0D-5C44-AFE1-6EB606518F85}" srcOrd="7" destOrd="0" presId="urn:microsoft.com/office/officeart/2005/8/layout/vProcess5"/>
    <dgm:cxn modelId="{6582F263-B186-0E4E-9F32-9F7EE4395076}" type="presParOf" srcId="{7120CF14-EF1A-034C-9CCD-80058A898895}" destId="{1DB96B6C-F9CF-D04D-8C6A-2A73AFF8959D}" srcOrd="8" destOrd="0" presId="urn:microsoft.com/office/officeart/2005/8/layout/vProcess5"/>
    <dgm:cxn modelId="{837FE766-25B3-6741-8414-2ABF66C5EE92}" type="presParOf" srcId="{7120CF14-EF1A-034C-9CCD-80058A898895}" destId="{5A8D3B42-EF9F-CD4D-9E1E-6BA7CD9B4302}" srcOrd="9" destOrd="0" presId="urn:microsoft.com/office/officeart/2005/8/layout/vProcess5"/>
    <dgm:cxn modelId="{FBD6C748-45A4-CD4C-BDC5-307B0AD18E67}" type="presParOf" srcId="{7120CF14-EF1A-034C-9CCD-80058A898895}" destId="{AF7F4C38-FD4A-4F4C-A0EC-86597D6A73AE}" srcOrd="10" destOrd="0" presId="urn:microsoft.com/office/officeart/2005/8/layout/vProcess5"/>
    <dgm:cxn modelId="{74EE67A0-E32D-B64A-A981-2A8A9C0C22CB}" type="presParOf" srcId="{7120CF14-EF1A-034C-9CCD-80058A898895}" destId="{DCC74CDF-550D-914A-ACB7-897D938043D2}" srcOrd="11" destOrd="0" presId="urn:microsoft.com/office/officeart/2005/8/layout/vProcess5"/>
    <dgm:cxn modelId="{799873C3-1C1C-C64D-BCC1-DA1F6EB3F1BE}" type="presParOf" srcId="{7120CF14-EF1A-034C-9CCD-80058A898895}" destId="{FE5F497A-C59C-7C4E-AF44-1508BF459E20}" srcOrd="12" destOrd="0" presId="urn:microsoft.com/office/officeart/2005/8/layout/vProcess5"/>
    <dgm:cxn modelId="{739A0F62-FC87-0F4C-A549-80057A9D2C5F}" type="presParOf" srcId="{7120CF14-EF1A-034C-9CCD-80058A898895}" destId="{D5D26813-3792-BC44-881D-E839BD504A93}" srcOrd="13" destOrd="0" presId="urn:microsoft.com/office/officeart/2005/8/layout/vProcess5"/>
    <dgm:cxn modelId="{A7299A22-660B-BB4E-827E-078CDD38CA7B}" type="presParOf" srcId="{7120CF14-EF1A-034C-9CCD-80058A898895}" destId="{6D533CB4-6034-C240-9C6A-03EBCE03AD26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33C782-60EA-484E-AD0B-45E129B2046E}" type="doc">
      <dgm:prSet loTypeId="urn:microsoft.com/office/officeart/2009/3/layout/HorizontalOrganizationChart" loCatId="hierarchy" qsTypeId="urn:microsoft.com/office/officeart/2005/8/quickstyle/simple3" qsCatId="simple" csTypeId="urn:microsoft.com/office/officeart/2005/8/colors/accent6_2" csCatId="accent6"/>
      <dgm:spPr/>
      <dgm:t>
        <a:bodyPr/>
        <a:lstStyle/>
        <a:p>
          <a:endParaRPr lang="en-US"/>
        </a:p>
      </dgm:t>
    </dgm:pt>
    <dgm:pt modelId="{122082A5-1C63-4AEA-9B2F-CDD5A7BE931A}">
      <dgm:prSet/>
      <dgm:spPr/>
      <dgm:t>
        <a:bodyPr/>
        <a:lstStyle/>
        <a:p>
          <a:r>
            <a:rPr lang="nl-NL"/>
            <a:t>Perforeren van de blinde darm</a:t>
          </a:r>
          <a:endParaRPr lang="en-US"/>
        </a:p>
      </dgm:t>
    </dgm:pt>
    <dgm:pt modelId="{C67648ED-F4F7-4F38-A9CF-4E83727328E2}" type="parTrans" cxnId="{3E69D9AA-A75D-42BC-A665-B8DE79334CA2}">
      <dgm:prSet/>
      <dgm:spPr/>
      <dgm:t>
        <a:bodyPr/>
        <a:lstStyle/>
        <a:p>
          <a:endParaRPr lang="en-US"/>
        </a:p>
      </dgm:t>
    </dgm:pt>
    <dgm:pt modelId="{03B88BEE-39FA-4D00-A5BE-A679560BC659}" type="sibTrans" cxnId="{3E69D9AA-A75D-42BC-A665-B8DE79334CA2}">
      <dgm:prSet/>
      <dgm:spPr/>
      <dgm:t>
        <a:bodyPr/>
        <a:lstStyle/>
        <a:p>
          <a:endParaRPr lang="en-US"/>
        </a:p>
      </dgm:t>
    </dgm:pt>
    <dgm:pt modelId="{DC49E45B-F67C-4AAC-913D-FAE23C76708B}">
      <dgm:prSet/>
      <dgm:spPr/>
      <dgm:t>
        <a:bodyPr/>
        <a:lstStyle/>
        <a:p>
          <a:r>
            <a:rPr lang="nl-NL"/>
            <a:t>Buikvliesontsteking (peritonitis) </a:t>
          </a:r>
          <a:endParaRPr lang="en-US"/>
        </a:p>
      </dgm:t>
    </dgm:pt>
    <dgm:pt modelId="{2529B7E6-FDC7-4286-9B65-A5A3003439DC}" type="parTrans" cxnId="{F6403109-3CA0-4FE1-B88A-682C7A08BE09}">
      <dgm:prSet/>
      <dgm:spPr/>
      <dgm:t>
        <a:bodyPr/>
        <a:lstStyle/>
        <a:p>
          <a:endParaRPr lang="en-US"/>
        </a:p>
      </dgm:t>
    </dgm:pt>
    <dgm:pt modelId="{9B1DA783-DB07-4663-A995-F710B8211417}" type="sibTrans" cxnId="{F6403109-3CA0-4FE1-B88A-682C7A08BE09}">
      <dgm:prSet/>
      <dgm:spPr/>
      <dgm:t>
        <a:bodyPr/>
        <a:lstStyle/>
        <a:p>
          <a:endParaRPr lang="en-US"/>
        </a:p>
      </dgm:t>
    </dgm:pt>
    <dgm:pt modelId="{2D869616-9642-8942-AEBE-45A92CA2C9D7}" type="pres">
      <dgm:prSet presAssocID="{1D33C782-60EA-484E-AD0B-45E129B2046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4EBA464-2DE3-FB43-B807-47C044309990}" type="pres">
      <dgm:prSet presAssocID="{122082A5-1C63-4AEA-9B2F-CDD5A7BE931A}" presName="hierRoot1" presStyleCnt="0">
        <dgm:presLayoutVars>
          <dgm:hierBranch val="init"/>
        </dgm:presLayoutVars>
      </dgm:prSet>
      <dgm:spPr/>
    </dgm:pt>
    <dgm:pt modelId="{DDDBB007-D651-5E45-BA27-589326A4DA25}" type="pres">
      <dgm:prSet presAssocID="{122082A5-1C63-4AEA-9B2F-CDD5A7BE931A}" presName="rootComposite1" presStyleCnt="0"/>
      <dgm:spPr/>
    </dgm:pt>
    <dgm:pt modelId="{7E559A29-5CC7-4D4B-BE8D-18AAED345F9A}" type="pres">
      <dgm:prSet presAssocID="{122082A5-1C63-4AEA-9B2F-CDD5A7BE931A}" presName="rootText1" presStyleLbl="node0" presStyleIdx="0" presStyleCnt="2">
        <dgm:presLayoutVars>
          <dgm:chPref val="3"/>
        </dgm:presLayoutVars>
      </dgm:prSet>
      <dgm:spPr/>
    </dgm:pt>
    <dgm:pt modelId="{354E7CA4-979A-D14B-B7CB-33A51C54CCEC}" type="pres">
      <dgm:prSet presAssocID="{122082A5-1C63-4AEA-9B2F-CDD5A7BE931A}" presName="rootConnector1" presStyleLbl="node1" presStyleIdx="0" presStyleCnt="0"/>
      <dgm:spPr/>
    </dgm:pt>
    <dgm:pt modelId="{CF33E49D-D646-AD47-85F1-79B182990BA8}" type="pres">
      <dgm:prSet presAssocID="{122082A5-1C63-4AEA-9B2F-CDD5A7BE931A}" presName="hierChild2" presStyleCnt="0"/>
      <dgm:spPr/>
    </dgm:pt>
    <dgm:pt modelId="{831C8CF9-ED68-924F-B159-97F8E57C1EAC}" type="pres">
      <dgm:prSet presAssocID="{122082A5-1C63-4AEA-9B2F-CDD5A7BE931A}" presName="hierChild3" presStyleCnt="0"/>
      <dgm:spPr/>
    </dgm:pt>
    <dgm:pt modelId="{61AC0A9A-CF57-554B-BCC4-3E1E009F3662}" type="pres">
      <dgm:prSet presAssocID="{DC49E45B-F67C-4AAC-913D-FAE23C76708B}" presName="hierRoot1" presStyleCnt="0">
        <dgm:presLayoutVars>
          <dgm:hierBranch val="init"/>
        </dgm:presLayoutVars>
      </dgm:prSet>
      <dgm:spPr/>
    </dgm:pt>
    <dgm:pt modelId="{F65B874A-9EE2-E546-9721-EBF897526B85}" type="pres">
      <dgm:prSet presAssocID="{DC49E45B-F67C-4AAC-913D-FAE23C76708B}" presName="rootComposite1" presStyleCnt="0"/>
      <dgm:spPr/>
    </dgm:pt>
    <dgm:pt modelId="{8E8A53A5-EAC5-D54F-AEB9-3860705FB245}" type="pres">
      <dgm:prSet presAssocID="{DC49E45B-F67C-4AAC-913D-FAE23C76708B}" presName="rootText1" presStyleLbl="node0" presStyleIdx="1" presStyleCnt="2">
        <dgm:presLayoutVars>
          <dgm:chPref val="3"/>
        </dgm:presLayoutVars>
      </dgm:prSet>
      <dgm:spPr/>
    </dgm:pt>
    <dgm:pt modelId="{8E6D9E7F-3D0F-6F49-98C3-DC600984FC86}" type="pres">
      <dgm:prSet presAssocID="{DC49E45B-F67C-4AAC-913D-FAE23C76708B}" presName="rootConnector1" presStyleLbl="node1" presStyleIdx="0" presStyleCnt="0"/>
      <dgm:spPr/>
    </dgm:pt>
    <dgm:pt modelId="{1489444F-0BA6-744C-94CB-5B31A374BCDB}" type="pres">
      <dgm:prSet presAssocID="{DC49E45B-F67C-4AAC-913D-FAE23C76708B}" presName="hierChild2" presStyleCnt="0"/>
      <dgm:spPr/>
    </dgm:pt>
    <dgm:pt modelId="{7A41ABA6-E472-164B-88D4-EC819E0AC901}" type="pres">
      <dgm:prSet presAssocID="{DC49E45B-F67C-4AAC-913D-FAE23C76708B}" presName="hierChild3" presStyleCnt="0"/>
      <dgm:spPr/>
    </dgm:pt>
  </dgm:ptLst>
  <dgm:cxnLst>
    <dgm:cxn modelId="{F6403109-3CA0-4FE1-B88A-682C7A08BE09}" srcId="{1D33C782-60EA-484E-AD0B-45E129B2046E}" destId="{DC49E45B-F67C-4AAC-913D-FAE23C76708B}" srcOrd="1" destOrd="0" parTransId="{2529B7E6-FDC7-4286-9B65-A5A3003439DC}" sibTransId="{9B1DA783-DB07-4663-A995-F710B8211417}"/>
    <dgm:cxn modelId="{A4A4D287-89F5-1146-B058-8F82F2C0BCEE}" type="presOf" srcId="{122082A5-1C63-4AEA-9B2F-CDD5A7BE931A}" destId="{7E559A29-5CC7-4D4B-BE8D-18AAED345F9A}" srcOrd="0" destOrd="0" presId="urn:microsoft.com/office/officeart/2009/3/layout/HorizontalOrganizationChart"/>
    <dgm:cxn modelId="{7E9B71A2-B703-4B4B-9DE2-A66928FC1D03}" type="presOf" srcId="{1D33C782-60EA-484E-AD0B-45E129B2046E}" destId="{2D869616-9642-8942-AEBE-45A92CA2C9D7}" srcOrd="0" destOrd="0" presId="urn:microsoft.com/office/officeart/2009/3/layout/HorizontalOrganizationChart"/>
    <dgm:cxn modelId="{3E69D9AA-A75D-42BC-A665-B8DE79334CA2}" srcId="{1D33C782-60EA-484E-AD0B-45E129B2046E}" destId="{122082A5-1C63-4AEA-9B2F-CDD5A7BE931A}" srcOrd="0" destOrd="0" parTransId="{C67648ED-F4F7-4F38-A9CF-4E83727328E2}" sibTransId="{03B88BEE-39FA-4D00-A5BE-A679560BC659}"/>
    <dgm:cxn modelId="{A1F5E5D7-E9A5-0D49-AD97-DB760F4D8F46}" type="presOf" srcId="{DC49E45B-F67C-4AAC-913D-FAE23C76708B}" destId="{8E8A53A5-EAC5-D54F-AEB9-3860705FB245}" srcOrd="0" destOrd="0" presId="urn:microsoft.com/office/officeart/2009/3/layout/HorizontalOrganizationChart"/>
    <dgm:cxn modelId="{0F92D9E3-C6E0-F242-AD6D-F1ADA90A0874}" type="presOf" srcId="{122082A5-1C63-4AEA-9B2F-CDD5A7BE931A}" destId="{354E7CA4-979A-D14B-B7CB-33A51C54CCEC}" srcOrd="1" destOrd="0" presId="urn:microsoft.com/office/officeart/2009/3/layout/HorizontalOrganizationChart"/>
    <dgm:cxn modelId="{476A74FD-B2EE-D445-8CCA-7195DD7F78C4}" type="presOf" srcId="{DC49E45B-F67C-4AAC-913D-FAE23C76708B}" destId="{8E6D9E7F-3D0F-6F49-98C3-DC600984FC86}" srcOrd="1" destOrd="0" presId="urn:microsoft.com/office/officeart/2009/3/layout/HorizontalOrganizationChart"/>
    <dgm:cxn modelId="{B50B7AB0-2413-574A-A7C8-08661E977453}" type="presParOf" srcId="{2D869616-9642-8942-AEBE-45A92CA2C9D7}" destId="{14EBA464-2DE3-FB43-B807-47C044309990}" srcOrd="0" destOrd="0" presId="urn:microsoft.com/office/officeart/2009/3/layout/HorizontalOrganizationChart"/>
    <dgm:cxn modelId="{7C594008-FE4B-4F44-9B6A-EA06CEA5C854}" type="presParOf" srcId="{14EBA464-2DE3-FB43-B807-47C044309990}" destId="{DDDBB007-D651-5E45-BA27-589326A4DA25}" srcOrd="0" destOrd="0" presId="urn:microsoft.com/office/officeart/2009/3/layout/HorizontalOrganizationChart"/>
    <dgm:cxn modelId="{C21FCCB4-5E5E-C34A-B72D-BAC739D4CF37}" type="presParOf" srcId="{DDDBB007-D651-5E45-BA27-589326A4DA25}" destId="{7E559A29-5CC7-4D4B-BE8D-18AAED345F9A}" srcOrd="0" destOrd="0" presId="urn:microsoft.com/office/officeart/2009/3/layout/HorizontalOrganizationChart"/>
    <dgm:cxn modelId="{1D4C7DD1-21DC-5140-BA9B-BF26CEC8DA54}" type="presParOf" srcId="{DDDBB007-D651-5E45-BA27-589326A4DA25}" destId="{354E7CA4-979A-D14B-B7CB-33A51C54CCEC}" srcOrd="1" destOrd="0" presId="urn:microsoft.com/office/officeart/2009/3/layout/HorizontalOrganizationChart"/>
    <dgm:cxn modelId="{8EA9711A-5C45-5A41-A100-D1E57B770D92}" type="presParOf" srcId="{14EBA464-2DE3-FB43-B807-47C044309990}" destId="{CF33E49D-D646-AD47-85F1-79B182990BA8}" srcOrd="1" destOrd="0" presId="urn:microsoft.com/office/officeart/2009/3/layout/HorizontalOrganizationChart"/>
    <dgm:cxn modelId="{1DC76BC0-4FD6-784F-9D51-1D413A76A853}" type="presParOf" srcId="{14EBA464-2DE3-FB43-B807-47C044309990}" destId="{831C8CF9-ED68-924F-B159-97F8E57C1EAC}" srcOrd="2" destOrd="0" presId="urn:microsoft.com/office/officeart/2009/3/layout/HorizontalOrganizationChart"/>
    <dgm:cxn modelId="{0C35DCFC-91C1-6C4D-A4CE-37838DDD9543}" type="presParOf" srcId="{2D869616-9642-8942-AEBE-45A92CA2C9D7}" destId="{61AC0A9A-CF57-554B-BCC4-3E1E009F3662}" srcOrd="1" destOrd="0" presId="urn:microsoft.com/office/officeart/2009/3/layout/HorizontalOrganizationChart"/>
    <dgm:cxn modelId="{6648D3BF-8661-8143-BB1E-8AE27727858B}" type="presParOf" srcId="{61AC0A9A-CF57-554B-BCC4-3E1E009F3662}" destId="{F65B874A-9EE2-E546-9721-EBF897526B85}" srcOrd="0" destOrd="0" presId="urn:microsoft.com/office/officeart/2009/3/layout/HorizontalOrganizationChart"/>
    <dgm:cxn modelId="{9796CA49-8301-1F4A-A63C-0F8799F28B74}" type="presParOf" srcId="{F65B874A-9EE2-E546-9721-EBF897526B85}" destId="{8E8A53A5-EAC5-D54F-AEB9-3860705FB245}" srcOrd="0" destOrd="0" presId="urn:microsoft.com/office/officeart/2009/3/layout/HorizontalOrganizationChart"/>
    <dgm:cxn modelId="{51E22771-272D-3D45-9D4C-EB633BE69E42}" type="presParOf" srcId="{F65B874A-9EE2-E546-9721-EBF897526B85}" destId="{8E6D9E7F-3D0F-6F49-98C3-DC600984FC86}" srcOrd="1" destOrd="0" presId="urn:microsoft.com/office/officeart/2009/3/layout/HorizontalOrganizationChart"/>
    <dgm:cxn modelId="{3FE1275D-5481-E641-890B-62663212A450}" type="presParOf" srcId="{61AC0A9A-CF57-554B-BCC4-3E1E009F3662}" destId="{1489444F-0BA6-744C-94CB-5B31A374BCDB}" srcOrd="1" destOrd="0" presId="urn:microsoft.com/office/officeart/2009/3/layout/HorizontalOrganizationChart"/>
    <dgm:cxn modelId="{62F6DA2C-2940-8748-8D81-F8DB2E8B71AD}" type="presParOf" srcId="{61AC0A9A-CF57-554B-BCC4-3E1E009F3662}" destId="{7A41ABA6-E472-164B-88D4-EC819E0AC901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F96C0E2-8802-470E-9507-FB7B6A26BA7B}" type="doc">
      <dgm:prSet loTypeId="urn:microsoft.com/office/officeart/2008/layout/LinedList" loCatId="list" qsTypeId="urn:microsoft.com/office/officeart/2005/8/quickstyle/simple3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0E7F26F0-4331-4316-B9D9-D3958CD30633}">
      <dgm:prSet/>
      <dgm:spPr/>
      <dgm:t>
        <a:bodyPr/>
        <a:lstStyle/>
        <a:p>
          <a:r>
            <a:rPr lang="nl-NL"/>
            <a:t>Onmiddellijk opereren </a:t>
          </a:r>
          <a:endParaRPr lang="en-US"/>
        </a:p>
      </dgm:t>
    </dgm:pt>
    <dgm:pt modelId="{17FA0523-5BAD-4CA1-9B72-0506459BD289}" type="parTrans" cxnId="{B6CE6D90-3B56-49F6-9950-E0B31589775E}">
      <dgm:prSet/>
      <dgm:spPr/>
      <dgm:t>
        <a:bodyPr/>
        <a:lstStyle/>
        <a:p>
          <a:endParaRPr lang="en-US"/>
        </a:p>
      </dgm:t>
    </dgm:pt>
    <dgm:pt modelId="{E43FCAFF-F0AB-463B-990C-82B3758E9C59}" type="sibTrans" cxnId="{B6CE6D90-3B56-49F6-9950-E0B31589775E}">
      <dgm:prSet/>
      <dgm:spPr/>
      <dgm:t>
        <a:bodyPr/>
        <a:lstStyle/>
        <a:p>
          <a:endParaRPr lang="en-US"/>
        </a:p>
      </dgm:t>
    </dgm:pt>
    <dgm:pt modelId="{58B10CD9-4E02-4139-9A18-38FF2CA49DA0}">
      <dgm:prSet/>
      <dgm:spPr/>
      <dgm:t>
        <a:bodyPr/>
        <a:lstStyle/>
        <a:p>
          <a:r>
            <a:rPr lang="nl-NL"/>
            <a:t>Appendix moet worden verwijderd </a:t>
          </a:r>
          <a:endParaRPr lang="en-US"/>
        </a:p>
      </dgm:t>
    </dgm:pt>
    <dgm:pt modelId="{C6423A47-717A-4ACA-8FB3-6DF219906457}" type="parTrans" cxnId="{2A2B374E-5A01-455C-844B-7AD3C106FB4D}">
      <dgm:prSet/>
      <dgm:spPr/>
      <dgm:t>
        <a:bodyPr/>
        <a:lstStyle/>
        <a:p>
          <a:endParaRPr lang="en-US"/>
        </a:p>
      </dgm:t>
    </dgm:pt>
    <dgm:pt modelId="{90B5FF20-6348-4BE3-812F-2CC309A0A307}" type="sibTrans" cxnId="{2A2B374E-5A01-455C-844B-7AD3C106FB4D}">
      <dgm:prSet/>
      <dgm:spPr/>
      <dgm:t>
        <a:bodyPr/>
        <a:lstStyle/>
        <a:p>
          <a:endParaRPr lang="en-US"/>
        </a:p>
      </dgm:t>
    </dgm:pt>
    <dgm:pt modelId="{37E6213F-2341-4E46-9CA0-A1692D3F429F}">
      <dgm:prSet/>
      <dgm:spPr/>
      <dgm:t>
        <a:bodyPr/>
        <a:lstStyle/>
        <a:p>
          <a:r>
            <a:rPr lang="nl-NL"/>
            <a:t>Kijkoperatie (laparoscopie)</a:t>
          </a:r>
          <a:endParaRPr lang="en-US"/>
        </a:p>
      </dgm:t>
    </dgm:pt>
    <dgm:pt modelId="{B441EB02-6F23-4400-96CF-DF854C0F91D8}" type="parTrans" cxnId="{9F434B20-B297-49B0-A3BF-E6DE92BFC776}">
      <dgm:prSet/>
      <dgm:spPr/>
      <dgm:t>
        <a:bodyPr/>
        <a:lstStyle/>
        <a:p>
          <a:endParaRPr lang="en-US"/>
        </a:p>
      </dgm:t>
    </dgm:pt>
    <dgm:pt modelId="{D9F12DAB-5CBF-4F05-8C45-CE4820501C1C}" type="sibTrans" cxnId="{9F434B20-B297-49B0-A3BF-E6DE92BFC776}">
      <dgm:prSet/>
      <dgm:spPr/>
      <dgm:t>
        <a:bodyPr/>
        <a:lstStyle/>
        <a:p>
          <a:endParaRPr lang="en-US"/>
        </a:p>
      </dgm:t>
    </dgm:pt>
    <dgm:pt modelId="{50CD36CA-668A-4F54-A4CB-140529E727E9}">
      <dgm:prSet/>
      <dgm:spPr/>
      <dgm:t>
        <a:bodyPr/>
        <a:lstStyle/>
        <a:p>
          <a:r>
            <a:rPr lang="nl-NL"/>
            <a:t>“Open” operatie </a:t>
          </a:r>
          <a:endParaRPr lang="en-US"/>
        </a:p>
      </dgm:t>
    </dgm:pt>
    <dgm:pt modelId="{AA89C397-D495-4F18-A7CE-BF7D9D0C9CB4}" type="parTrans" cxnId="{49D9B54B-9501-41BC-82E8-5F5D90BE8ADD}">
      <dgm:prSet/>
      <dgm:spPr/>
      <dgm:t>
        <a:bodyPr/>
        <a:lstStyle/>
        <a:p>
          <a:endParaRPr lang="en-US"/>
        </a:p>
      </dgm:t>
    </dgm:pt>
    <dgm:pt modelId="{26E861D5-D438-432F-A8E4-161D7CC064C9}" type="sibTrans" cxnId="{49D9B54B-9501-41BC-82E8-5F5D90BE8ADD}">
      <dgm:prSet/>
      <dgm:spPr/>
      <dgm:t>
        <a:bodyPr/>
        <a:lstStyle/>
        <a:p>
          <a:endParaRPr lang="en-US"/>
        </a:p>
      </dgm:t>
    </dgm:pt>
    <dgm:pt modelId="{C9D203CF-82FB-0546-B23F-54C42CAA2A45}" type="pres">
      <dgm:prSet presAssocID="{8F96C0E2-8802-470E-9507-FB7B6A26BA7B}" presName="vert0" presStyleCnt="0">
        <dgm:presLayoutVars>
          <dgm:dir/>
          <dgm:animOne val="branch"/>
          <dgm:animLvl val="lvl"/>
        </dgm:presLayoutVars>
      </dgm:prSet>
      <dgm:spPr/>
    </dgm:pt>
    <dgm:pt modelId="{78A0B899-3850-FF4B-9C5F-F147A1B1A8B2}" type="pres">
      <dgm:prSet presAssocID="{0E7F26F0-4331-4316-B9D9-D3958CD30633}" presName="thickLine" presStyleLbl="alignNode1" presStyleIdx="0" presStyleCnt="4"/>
      <dgm:spPr/>
    </dgm:pt>
    <dgm:pt modelId="{3A922CBF-7089-A849-AAAE-76C5F9339F92}" type="pres">
      <dgm:prSet presAssocID="{0E7F26F0-4331-4316-B9D9-D3958CD30633}" presName="horz1" presStyleCnt="0"/>
      <dgm:spPr/>
    </dgm:pt>
    <dgm:pt modelId="{5831C079-458B-F349-B165-F017F2DA0569}" type="pres">
      <dgm:prSet presAssocID="{0E7F26F0-4331-4316-B9D9-D3958CD30633}" presName="tx1" presStyleLbl="revTx" presStyleIdx="0" presStyleCnt="4"/>
      <dgm:spPr/>
    </dgm:pt>
    <dgm:pt modelId="{F50CB832-A764-C146-AD06-6E31345755E3}" type="pres">
      <dgm:prSet presAssocID="{0E7F26F0-4331-4316-B9D9-D3958CD30633}" presName="vert1" presStyleCnt="0"/>
      <dgm:spPr/>
    </dgm:pt>
    <dgm:pt modelId="{8D1B5366-701F-A243-83BF-D91E5633FE17}" type="pres">
      <dgm:prSet presAssocID="{58B10CD9-4E02-4139-9A18-38FF2CA49DA0}" presName="thickLine" presStyleLbl="alignNode1" presStyleIdx="1" presStyleCnt="4"/>
      <dgm:spPr/>
    </dgm:pt>
    <dgm:pt modelId="{3CDE300B-D903-894C-B130-7568B9045B32}" type="pres">
      <dgm:prSet presAssocID="{58B10CD9-4E02-4139-9A18-38FF2CA49DA0}" presName="horz1" presStyleCnt="0"/>
      <dgm:spPr/>
    </dgm:pt>
    <dgm:pt modelId="{BD4B4A17-C5CA-F24A-BD20-CF46ECBEAA70}" type="pres">
      <dgm:prSet presAssocID="{58B10CD9-4E02-4139-9A18-38FF2CA49DA0}" presName="tx1" presStyleLbl="revTx" presStyleIdx="1" presStyleCnt="4"/>
      <dgm:spPr/>
    </dgm:pt>
    <dgm:pt modelId="{4D23E605-6E73-4549-BCE3-03E30EE38BAB}" type="pres">
      <dgm:prSet presAssocID="{58B10CD9-4E02-4139-9A18-38FF2CA49DA0}" presName="vert1" presStyleCnt="0"/>
      <dgm:spPr/>
    </dgm:pt>
    <dgm:pt modelId="{8C51E001-7851-1A4D-9BFA-F218C7CE269E}" type="pres">
      <dgm:prSet presAssocID="{37E6213F-2341-4E46-9CA0-A1692D3F429F}" presName="thickLine" presStyleLbl="alignNode1" presStyleIdx="2" presStyleCnt="4"/>
      <dgm:spPr/>
    </dgm:pt>
    <dgm:pt modelId="{A05B7A25-46F1-1540-9FB3-81E8F372B55A}" type="pres">
      <dgm:prSet presAssocID="{37E6213F-2341-4E46-9CA0-A1692D3F429F}" presName="horz1" presStyleCnt="0"/>
      <dgm:spPr/>
    </dgm:pt>
    <dgm:pt modelId="{890CCD64-7A44-4E4A-8B61-A10D58CF943A}" type="pres">
      <dgm:prSet presAssocID="{37E6213F-2341-4E46-9CA0-A1692D3F429F}" presName="tx1" presStyleLbl="revTx" presStyleIdx="2" presStyleCnt="4"/>
      <dgm:spPr/>
    </dgm:pt>
    <dgm:pt modelId="{68CC1E31-03E6-E645-B061-8FE907633058}" type="pres">
      <dgm:prSet presAssocID="{37E6213F-2341-4E46-9CA0-A1692D3F429F}" presName="vert1" presStyleCnt="0"/>
      <dgm:spPr/>
    </dgm:pt>
    <dgm:pt modelId="{803F570A-CA4F-9C43-85C1-B8868103B702}" type="pres">
      <dgm:prSet presAssocID="{50CD36CA-668A-4F54-A4CB-140529E727E9}" presName="thickLine" presStyleLbl="alignNode1" presStyleIdx="3" presStyleCnt="4"/>
      <dgm:spPr/>
    </dgm:pt>
    <dgm:pt modelId="{E204EFF7-359F-9D4D-AEB9-D83C51381CFC}" type="pres">
      <dgm:prSet presAssocID="{50CD36CA-668A-4F54-A4CB-140529E727E9}" presName="horz1" presStyleCnt="0"/>
      <dgm:spPr/>
    </dgm:pt>
    <dgm:pt modelId="{7B4398C6-1155-0C42-9137-0F235EA9E9B9}" type="pres">
      <dgm:prSet presAssocID="{50CD36CA-668A-4F54-A4CB-140529E727E9}" presName="tx1" presStyleLbl="revTx" presStyleIdx="3" presStyleCnt="4"/>
      <dgm:spPr/>
    </dgm:pt>
    <dgm:pt modelId="{6E982216-0FB9-A643-B285-997A614EAC5B}" type="pres">
      <dgm:prSet presAssocID="{50CD36CA-668A-4F54-A4CB-140529E727E9}" presName="vert1" presStyleCnt="0"/>
      <dgm:spPr/>
    </dgm:pt>
  </dgm:ptLst>
  <dgm:cxnLst>
    <dgm:cxn modelId="{9F434B20-B297-49B0-A3BF-E6DE92BFC776}" srcId="{8F96C0E2-8802-470E-9507-FB7B6A26BA7B}" destId="{37E6213F-2341-4E46-9CA0-A1692D3F429F}" srcOrd="2" destOrd="0" parTransId="{B441EB02-6F23-4400-96CF-DF854C0F91D8}" sibTransId="{D9F12DAB-5CBF-4F05-8C45-CE4820501C1C}"/>
    <dgm:cxn modelId="{655DDB26-2814-DA4F-8186-60084369DF6C}" type="presOf" srcId="{58B10CD9-4E02-4139-9A18-38FF2CA49DA0}" destId="{BD4B4A17-C5CA-F24A-BD20-CF46ECBEAA70}" srcOrd="0" destOrd="0" presId="urn:microsoft.com/office/officeart/2008/layout/LinedList"/>
    <dgm:cxn modelId="{49D9B54B-9501-41BC-82E8-5F5D90BE8ADD}" srcId="{8F96C0E2-8802-470E-9507-FB7B6A26BA7B}" destId="{50CD36CA-668A-4F54-A4CB-140529E727E9}" srcOrd="3" destOrd="0" parTransId="{AA89C397-D495-4F18-A7CE-BF7D9D0C9CB4}" sibTransId="{26E861D5-D438-432F-A8E4-161D7CC064C9}"/>
    <dgm:cxn modelId="{2A2B374E-5A01-455C-844B-7AD3C106FB4D}" srcId="{8F96C0E2-8802-470E-9507-FB7B6A26BA7B}" destId="{58B10CD9-4E02-4139-9A18-38FF2CA49DA0}" srcOrd="1" destOrd="0" parTransId="{C6423A47-717A-4ACA-8FB3-6DF219906457}" sibTransId="{90B5FF20-6348-4BE3-812F-2CC309A0A307}"/>
    <dgm:cxn modelId="{4C183763-164A-0249-8B90-1F62162ACDAC}" type="presOf" srcId="{0E7F26F0-4331-4316-B9D9-D3958CD30633}" destId="{5831C079-458B-F349-B165-F017F2DA0569}" srcOrd="0" destOrd="0" presId="urn:microsoft.com/office/officeart/2008/layout/LinedList"/>
    <dgm:cxn modelId="{B6CE6D90-3B56-49F6-9950-E0B31589775E}" srcId="{8F96C0E2-8802-470E-9507-FB7B6A26BA7B}" destId="{0E7F26F0-4331-4316-B9D9-D3958CD30633}" srcOrd="0" destOrd="0" parTransId="{17FA0523-5BAD-4CA1-9B72-0506459BD289}" sibTransId="{E43FCAFF-F0AB-463B-990C-82B3758E9C59}"/>
    <dgm:cxn modelId="{86E07EA0-390A-CD4F-B318-FFDFCB45E1D7}" type="presOf" srcId="{50CD36CA-668A-4F54-A4CB-140529E727E9}" destId="{7B4398C6-1155-0C42-9137-0F235EA9E9B9}" srcOrd="0" destOrd="0" presId="urn:microsoft.com/office/officeart/2008/layout/LinedList"/>
    <dgm:cxn modelId="{12C39BA4-B49D-BF44-8FA6-1CADE681E97A}" type="presOf" srcId="{8F96C0E2-8802-470E-9507-FB7B6A26BA7B}" destId="{C9D203CF-82FB-0546-B23F-54C42CAA2A45}" srcOrd="0" destOrd="0" presId="urn:microsoft.com/office/officeart/2008/layout/LinedList"/>
    <dgm:cxn modelId="{182682BD-5CB4-6D4D-A54E-6D9A8E456768}" type="presOf" srcId="{37E6213F-2341-4E46-9CA0-A1692D3F429F}" destId="{890CCD64-7A44-4E4A-8B61-A10D58CF943A}" srcOrd="0" destOrd="0" presId="urn:microsoft.com/office/officeart/2008/layout/LinedList"/>
    <dgm:cxn modelId="{65713B36-F9DE-B64B-AAA5-B3E929CA2EEF}" type="presParOf" srcId="{C9D203CF-82FB-0546-B23F-54C42CAA2A45}" destId="{78A0B899-3850-FF4B-9C5F-F147A1B1A8B2}" srcOrd="0" destOrd="0" presId="urn:microsoft.com/office/officeart/2008/layout/LinedList"/>
    <dgm:cxn modelId="{889DB706-1A17-2A48-BA33-553E138B5E51}" type="presParOf" srcId="{C9D203CF-82FB-0546-B23F-54C42CAA2A45}" destId="{3A922CBF-7089-A849-AAAE-76C5F9339F92}" srcOrd="1" destOrd="0" presId="urn:microsoft.com/office/officeart/2008/layout/LinedList"/>
    <dgm:cxn modelId="{2C7A9F38-9D8F-8B4C-A57D-B9ED6309415A}" type="presParOf" srcId="{3A922CBF-7089-A849-AAAE-76C5F9339F92}" destId="{5831C079-458B-F349-B165-F017F2DA0569}" srcOrd="0" destOrd="0" presId="urn:microsoft.com/office/officeart/2008/layout/LinedList"/>
    <dgm:cxn modelId="{54C6405D-C891-EE4C-86F1-E820BF57830D}" type="presParOf" srcId="{3A922CBF-7089-A849-AAAE-76C5F9339F92}" destId="{F50CB832-A764-C146-AD06-6E31345755E3}" srcOrd="1" destOrd="0" presId="urn:microsoft.com/office/officeart/2008/layout/LinedList"/>
    <dgm:cxn modelId="{8FB5DEB4-E839-BA46-BE64-FFF346CB444B}" type="presParOf" srcId="{C9D203CF-82FB-0546-B23F-54C42CAA2A45}" destId="{8D1B5366-701F-A243-83BF-D91E5633FE17}" srcOrd="2" destOrd="0" presId="urn:microsoft.com/office/officeart/2008/layout/LinedList"/>
    <dgm:cxn modelId="{4625CDDC-3C0E-FB49-B446-6BDC1B04A67F}" type="presParOf" srcId="{C9D203CF-82FB-0546-B23F-54C42CAA2A45}" destId="{3CDE300B-D903-894C-B130-7568B9045B32}" srcOrd="3" destOrd="0" presId="urn:microsoft.com/office/officeart/2008/layout/LinedList"/>
    <dgm:cxn modelId="{ABFA21D0-1C4D-5E45-ABC2-5C7FB7C8461C}" type="presParOf" srcId="{3CDE300B-D903-894C-B130-7568B9045B32}" destId="{BD4B4A17-C5CA-F24A-BD20-CF46ECBEAA70}" srcOrd="0" destOrd="0" presId="urn:microsoft.com/office/officeart/2008/layout/LinedList"/>
    <dgm:cxn modelId="{E9540048-9AA2-4341-99A1-F3CAEA1C3B7D}" type="presParOf" srcId="{3CDE300B-D903-894C-B130-7568B9045B32}" destId="{4D23E605-6E73-4549-BCE3-03E30EE38BAB}" srcOrd="1" destOrd="0" presId="urn:microsoft.com/office/officeart/2008/layout/LinedList"/>
    <dgm:cxn modelId="{D8B7DDAC-6DDF-C04A-8430-7A662BB620D0}" type="presParOf" srcId="{C9D203CF-82FB-0546-B23F-54C42CAA2A45}" destId="{8C51E001-7851-1A4D-9BFA-F218C7CE269E}" srcOrd="4" destOrd="0" presId="urn:microsoft.com/office/officeart/2008/layout/LinedList"/>
    <dgm:cxn modelId="{36EAD8DE-2CF3-A94F-975F-3AE6A3FA514D}" type="presParOf" srcId="{C9D203CF-82FB-0546-B23F-54C42CAA2A45}" destId="{A05B7A25-46F1-1540-9FB3-81E8F372B55A}" srcOrd="5" destOrd="0" presId="urn:microsoft.com/office/officeart/2008/layout/LinedList"/>
    <dgm:cxn modelId="{4CD5A4E1-A68D-464A-BB40-6BA81C2A3955}" type="presParOf" srcId="{A05B7A25-46F1-1540-9FB3-81E8F372B55A}" destId="{890CCD64-7A44-4E4A-8B61-A10D58CF943A}" srcOrd="0" destOrd="0" presId="urn:microsoft.com/office/officeart/2008/layout/LinedList"/>
    <dgm:cxn modelId="{57E516F7-37A8-B148-ADF8-AE4A7065E7D3}" type="presParOf" srcId="{A05B7A25-46F1-1540-9FB3-81E8F372B55A}" destId="{68CC1E31-03E6-E645-B061-8FE907633058}" srcOrd="1" destOrd="0" presId="urn:microsoft.com/office/officeart/2008/layout/LinedList"/>
    <dgm:cxn modelId="{543531F9-5E9E-454B-850C-FD868D5C77D1}" type="presParOf" srcId="{C9D203CF-82FB-0546-B23F-54C42CAA2A45}" destId="{803F570A-CA4F-9C43-85C1-B8868103B702}" srcOrd="6" destOrd="0" presId="urn:microsoft.com/office/officeart/2008/layout/LinedList"/>
    <dgm:cxn modelId="{DD035D27-00A5-4740-A958-88E6CD7C3EEF}" type="presParOf" srcId="{C9D203CF-82FB-0546-B23F-54C42CAA2A45}" destId="{E204EFF7-359F-9D4D-AEB9-D83C51381CFC}" srcOrd="7" destOrd="0" presId="urn:microsoft.com/office/officeart/2008/layout/LinedList"/>
    <dgm:cxn modelId="{78781782-C723-1843-8F2C-B53B1D3279C0}" type="presParOf" srcId="{E204EFF7-359F-9D4D-AEB9-D83C51381CFC}" destId="{7B4398C6-1155-0C42-9137-0F235EA9E9B9}" srcOrd="0" destOrd="0" presId="urn:microsoft.com/office/officeart/2008/layout/LinedList"/>
    <dgm:cxn modelId="{90BC15C5-618D-6648-A230-90E5957C2D0F}" type="presParOf" srcId="{E204EFF7-359F-9D4D-AEB9-D83C51381CFC}" destId="{6E982216-0FB9-A643-B285-997A614EAC5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F72321-399F-D747-AD99-B1D94ACFECD5}">
      <dsp:nvSpPr>
        <dsp:cNvPr id="0" name=""/>
        <dsp:cNvSpPr/>
      </dsp:nvSpPr>
      <dsp:spPr>
        <a:xfrm>
          <a:off x="147875" y="1337"/>
          <a:ext cx="3193702" cy="191622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Wat is appendicitis?</a:t>
          </a:r>
          <a:endParaRPr lang="en-US" sz="4200" kern="1200"/>
        </a:p>
      </dsp:txBody>
      <dsp:txXfrm>
        <a:off x="147875" y="1337"/>
        <a:ext cx="3193702" cy="1916221"/>
      </dsp:txXfrm>
    </dsp:sp>
    <dsp:sp modelId="{B168462F-F0F6-B845-9BD8-3ED57EEBFC5E}">
      <dsp:nvSpPr>
        <dsp:cNvPr id="0" name=""/>
        <dsp:cNvSpPr/>
      </dsp:nvSpPr>
      <dsp:spPr>
        <a:xfrm>
          <a:off x="3660948" y="1337"/>
          <a:ext cx="3193702" cy="191622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De symptomen </a:t>
          </a:r>
          <a:endParaRPr lang="en-US" sz="4200" kern="1200"/>
        </a:p>
      </dsp:txBody>
      <dsp:txXfrm>
        <a:off x="3660948" y="1337"/>
        <a:ext cx="3193702" cy="1916221"/>
      </dsp:txXfrm>
    </dsp:sp>
    <dsp:sp modelId="{5CBB4563-9CFB-1144-9C84-4FB2C48AB38B}">
      <dsp:nvSpPr>
        <dsp:cNvPr id="0" name=""/>
        <dsp:cNvSpPr/>
      </dsp:nvSpPr>
      <dsp:spPr>
        <a:xfrm>
          <a:off x="7174021" y="1337"/>
          <a:ext cx="3193702" cy="191622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Oorzaken</a:t>
          </a:r>
          <a:endParaRPr lang="en-US" sz="4200" kern="1200"/>
        </a:p>
      </dsp:txBody>
      <dsp:txXfrm>
        <a:off x="7174021" y="1337"/>
        <a:ext cx="3193702" cy="1916221"/>
      </dsp:txXfrm>
    </dsp:sp>
    <dsp:sp modelId="{1807D361-354E-1A4C-A3ED-919E122C44D0}">
      <dsp:nvSpPr>
        <dsp:cNvPr id="0" name=""/>
        <dsp:cNvSpPr/>
      </dsp:nvSpPr>
      <dsp:spPr>
        <a:xfrm>
          <a:off x="147875" y="2236929"/>
          <a:ext cx="3193702" cy="191622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Onderzoek</a:t>
          </a:r>
          <a:endParaRPr lang="en-US" sz="4200" kern="1200"/>
        </a:p>
      </dsp:txBody>
      <dsp:txXfrm>
        <a:off x="147875" y="2236929"/>
        <a:ext cx="3193702" cy="1916221"/>
      </dsp:txXfrm>
    </dsp:sp>
    <dsp:sp modelId="{B9F20D3A-70F7-414C-92E1-DB2AF8E6D4F3}">
      <dsp:nvSpPr>
        <dsp:cNvPr id="0" name=""/>
        <dsp:cNvSpPr/>
      </dsp:nvSpPr>
      <dsp:spPr>
        <a:xfrm>
          <a:off x="3660948" y="2236929"/>
          <a:ext cx="3193702" cy="191622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Eventuele complicaties </a:t>
          </a:r>
          <a:endParaRPr lang="en-US" sz="4200" kern="1200"/>
        </a:p>
      </dsp:txBody>
      <dsp:txXfrm>
        <a:off x="3660948" y="2236929"/>
        <a:ext cx="3193702" cy="1916221"/>
      </dsp:txXfrm>
    </dsp:sp>
    <dsp:sp modelId="{F0D338FC-4C20-3946-9512-9EC7A588B9CD}">
      <dsp:nvSpPr>
        <dsp:cNvPr id="0" name=""/>
        <dsp:cNvSpPr/>
      </dsp:nvSpPr>
      <dsp:spPr>
        <a:xfrm>
          <a:off x="7174021" y="2236929"/>
          <a:ext cx="3193702" cy="191622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Behandeling </a:t>
          </a:r>
          <a:endParaRPr lang="en-US" sz="4200" kern="1200"/>
        </a:p>
      </dsp:txBody>
      <dsp:txXfrm>
        <a:off x="7174021" y="2236929"/>
        <a:ext cx="3193702" cy="19162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122212-C9DF-ED44-BB1F-43914E8AB6B0}">
      <dsp:nvSpPr>
        <dsp:cNvPr id="0" name=""/>
        <dsp:cNvSpPr/>
      </dsp:nvSpPr>
      <dsp:spPr>
        <a:xfrm>
          <a:off x="0" y="507"/>
          <a:ext cx="10515600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8D8A591-57B0-9A46-8744-C46D14AEAD8F}">
      <dsp:nvSpPr>
        <dsp:cNvPr id="0" name=""/>
        <dsp:cNvSpPr/>
      </dsp:nvSpPr>
      <dsp:spPr>
        <a:xfrm>
          <a:off x="0" y="507"/>
          <a:ext cx="10515600" cy="830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800" kern="1200"/>
            <a:t>Plotselinge hevige pijn</a:t>
          </a:r>
          <a:endParaRPr lang="en-US" sz="3800" kern="1200"/>
        </a:p>
      </dsp:txBody>
      <dsp:txXfrm>
        <a:off x="0" y="507"/>
        <a:ext cx="10515600" cy="830694"/>
      </dsp:txXfrm>
    </dsp:sp>
    <dsp:sp modelId="{A8951177-238C-8D44-B748-F99D2D1D85D3}">
      <dsp:nvSpPr>
        <dsp:cNvPr id="0" name=""/>
        <dsp:cNvSpPr/>
      </dsp:nvSpPr>
      <dsp:spPr>
        <a:xfrm>
          <a:off x="0" y="831201"/>
          <a:ext cx="10515600" cy="0"/>
        </a:xfrm>
        <a:prstGeom prst="line">
          <a:avLst/>
        </a:prstGeom>
        <a:gradFill rotWithShape="0">
          <a:gsLst>
            <a:gs pos="0">
              <a:schemeClr val="accent4">
                <a:hueOff val="2450223"/>
                <a:satOff val="-10194"/>
                <a:lumOff val="240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450223"/>
                <a:satOff val="-10194"/>
                <a:lumOff val="240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450223"/>
                <a:satOff val="-10194"/>
                <a:lumOff val="240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2450223"/>
              <a:satOff val="-10194"/>
              <a:lumOff val="240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0F47410-DB7A-3840-809F-8B66099C809D}">
      <dsp:nvSpPr>
        <dsp:cNvPr id="0" name=""/>
        <dsp:cNvSpPr/>
      </dsp:nvSpPr>
      <dsp:spPr>
        <a:xfrm>
          <a:off x="0" y="831201"/>
          <a:ext cx="10515600" cy="830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800" kern="1200"/>
            <a:t>Rechtsonder in de bui</a:t>
          </a:r>
          <a:endParaRPr lang="en-US" sz="3800" kern="1200"/>
        </a:p>
      </dsp:txBody>
      <dsp:txXfrm>
        <a:off x="0" y="831201"/>
        <a:ext cx="10515600" cy="830694"/>
      </dsp:txXfrm>
    </dsp:sp>
    <dsp:sp modelId="{509EAE33-442F-BC49-B106-D4FD8C673B9F}">
      <dsp:nvSpPr>
        <dsp:cNvPr id="0" name=""/>
        <dsp:cNvSpPr/>
      </dsp:nvSpPr>
      <dsp:spPr>
        <a:xfrm>
          <a:off x="0" y="1661896"/>
          <a:ext cx="10515600" cy="0"/>
        </a:xfrm>
        <a:prstGeom prst="line">
          <a:avLst/>
        </a:prstGeom>
        <a:gradFill rotWithShape="0">
          <a:gsLst>
            <a:gs pos="0">
              <a:schemeClr val="accent4">
                <a:hueOff val="4900445"/>
                <a:satOff val="-20388"/>
                <a:lumOff val="480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4900445"/>
                <a:satOff val="-20388"/>
                <a:lumOff val="480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4900445"/>
                <a:satOff val="-20388"/>
                <a:lumOff val="480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4900445"/>
              <a:satOff val="-20388"/>
              <a:lumOff val="480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E1912FB-A1B3-484B-9E3E-D3AEBA670DCD}">
      <dsp:nvSpPr>
        <dsp:cNvPr id="0" name=""/>
        <dsp:cNvSpPr/>
      </dsp:nvSpPr>
      <dsp:spPr>
        <a:xfrm>
          <a:off x="0" y="1661896"/>
          <a:ext cx="10515600" cy="830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800" kern="1200"/>
            <a:t>Verminderde eetlust </a:t>
          </a:r>
          <a:endParaRPr lang="en-US" sz="3800" kern="1200"/>
        </a:p>
      </dsp:txBody>
      <dsp:txXfrm>
        <a:off x="0" y="1661896"/>
        <a:ext cx="10515600" cy="830694"/>
      </dsp:txXfrm>
    </dsp:sp>
    <dsp:sp modelId="{34619712-A4BA-7A46-8132-D6349F084D54}">
      <dsp:nvSpPr>
        <dsp:cNvPr id="0" name=""/>
        <dsp:cNvSpPr/>
      </dsp:nvSpPr>
      <dsp:spPr>
        <a:xfrm>
          <a:off x="0" y="2492591"/>
          <a:ext cx="10515600" cy="0"/>
        </a:xfrm>
        <a:prstGeom prst="line">
          <a:avLst/>
        </a:prstGeom>
        <a:gradFill rotWithShape="0">
          <a:gsLst>
            <a:gs pos="0">
              <a:schemeClr val="accent4">
                <a:hueOff val="7350668"/>
                <a:satOff val="-30583"/>
                <a:lumOff val="72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350668"/>
                <a:satOff val="-30583"/>
                <a:lumOff val="72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350668"/>
                <a:satOff val="-30583"/>
                <a:lumOff val="72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7350668"/>
              <a:satOff val="-30583"/>
              <a:lumOff val="72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506F6FF-26E3-8E47-95DE-2FF12DA9EB31}">
      <dsp:nvSpPr>
        <dsp:cNvPr id="0" name=""/>
        <dsp:cNvSpPr/>
      </dsp:nvSpPr>
      <dsp:spPr>
        <a:xfrm>
          <a:off x="0" y="2492591"/>
          <a:ext cx="10515600" cy="830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800" kern="1200"/>
            <a:t>Misselijk </a:t>
          </a:r>
          <a:endParaRPr lang="en-US" sz="3800" kern="1200"/>
        </a:p>
      </dsp:txBody>
      <dsp:txXfrm>
        <a:off x="0" y="2492591"/>
        <a:ext cx="10515600" cy="830694"/>
      </dsp:txXfrm>
    </dsp:sp>
    <dsp:sp modelId="{75C341C3-0C9D-8346-8951-05DE26B11B6A}">
      <dsp:nvSpPr>
        <dsp:cNvPr id="0" name=""/>
        <dsp:cNvSpPr/>
      </dsp:nvSpPr>
      <dsp:spPr>
        <a:xfrm>
          <a:off x="0" y="3323286"/>
          <a:ext cx="10515600" cy="0"/>
        </a:xfrm>
        <a:prstGeom prst="line">
          <a:avLst/>
        </a:prstGeom>
        <a:gradFill rotWithShape="0">
          <a:gsLst>
            <a:gs pos="0">
              <a:schemeClr val="accent4">
                <a:hueOff val="9800891"/>
                <a:satOff val="-40777"/>
                <a:lumOff val="960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9800891"/>
                <a:satOff val="-40777"/>
                <a:lumOff val="960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9800891"/>
                <a:satOff val="-40777"/>
                <a:lumOff val="960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9800891"/>
              <a:satOff val="-40777"/>
              <a:lumOff val="960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9180C4B-B63C-D848-B039-76789036E939}">
      <dsp:nvSpPr>
        <dsp:cNvPr id="0" name=""/>
        <dsp:cNvSpPr/>
      </dsp:nvSpPr>
      <dsp:spPr>
        <a:xfrm>
          <a:off x="0" y="3323286"/>
          <a:ext cx="10515600" cy="830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800" kern="1200"/>
            <a:t>Overgeven </a:t>
          </a:r>
          <a:endParaRPr lang="en-US" sz="3800" kern="1200"/>
        </a:p>
      </dsp:txBody>
      <dsp:txXfrm>
        <a:off x="0" y="3323286"/>
        <a:ext cx="10515600" cy="8306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E8E9D7-BF80-A043-A034-E80EF180718F}">
      <dsp:nvSpPr>
        <dsp:cNvPr id="0" name=""/>
        <dsp:cNvSpPr/>
      </dsp:nvSpPr>
      <dsp:spPr>
        <a:xfrm>
          <a:off x="0" y="14716"/>
          <a:ext cx="8157633" cy="9594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000" kern="1200"/>
            <a:t>Fecoliet </a:t>
          </a:r>
          <a:endParaRPr lang="en-US" sz="4000" kern="1200"/>
        </a:p>
      </dsp:txBody>
      <dsp:txXfrm>
        <a:off x="46834" y="61550"/>
        <a:ext cx="8063965" cy="865732"/>
      </dsp:txXfrm>
    </dsp:sp>
    <dsp:sp modelId="{BCD10018-9589-9D44-8AE6-DCEB717E0648}">
      <dsp:nvSpPr>
        <dsp:cNvPr id="0" name=""/>
        <dsp:cNvSpPr/>
      </dsp:nvSpPr>
      <dsp:spPr>
        <a:xfrm>
          <a:off x="0" y="1089316"/>
          <a:ext cx="8157633" cy="959400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000" kern="1200"/>
            <a:t>Blind eindigend </a:t>
          </a:r>
          <a:endParaRPr lang="en-US" sz="4000" kern="1200"/>
        </a:p>
      </dsp:txBody>
      <dsp:txXfrm>
        <a:off x="46834" y="1136150"/>
        <a:ext cx="8063965" cy="865732"/>
      </dsp:txXfrm>
    </dsp:sp>
    <dsp:sp modelId="{2EEFA17C-6028-C94E-B802-1A559DAF6936}">
      <dsp:nvSpPr>
        <dsp:cNvPr id="0" name=""/>
        <dsp:cNvSpPr/>
      </dsp:nvSpPr>
      <dsp:spPr>
        <a:xfrm>
          <a:off x="0" y="2163917"/>
          <a:ext cx="8157633" cy="959400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000" kern="1200"/>
            <a:t>Oorzaak vaak wat onduidelijk </a:t>
          </a:r>
          <a:endParaRPr lang="en-US" sz="4000" kern="1200"/>
        </a:p>
      </dsp:txBody>
      <dsp:txXfrm>
        <a:off x="46834" y="2210751"/>
        <a:ext cx="8063965" cy="8657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209E2-CD59-DE46-A4D9-2B90767181B4}">
      <dsp:nvSpPr>
        <dsp:cNvPr id="0" name=""/>
        <dsp:cNvSpPr/>
      </dsp:nvSpPr>
      <dsp:spPr>
        <a:xfrm>
          <a:off x="0" y="0"/>
          <a:ext cx="8097012" cy="7478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kern="1200"/>
            <a:t>Lichamelijk onderzoek van de buik</a:t>
          </a:r>
          <a:endParaRPr lang="en-US" sz="3200" kern="1200"/>
        </a:p>
      </dsp:txBody>
      <dsp:txXfrm>
        <a:off x="21903" y="21903"/>
        <a:ext cx="7202574" cy="704001"/>
      </dsp:txXfrm>
    </dsp:sp>
    <dsp:sp modelId="{277675C0-EE3E-024E-9CED-956B7948BCE1}">
      <dsp:nvSpPr>
        <dsp:cNvPr id="0" name=""/>
        <dsp:cNvSpPr/>
      </dsp:nvSpPr>
      <dsp:spPr>
        <a:xfrm>
          <a:off x="604647" y="851670"/>
          <a:ext cx="8097012" cy="7478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689636"/>
                <a:satOff val="-4355"/>
                <a:lumOff val="-29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689636"/>
                <a:satOff val="-4355"/>
                <a:lumOff val="-29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689636"/>
                <a:satOff val="-4355"/>
                <a:lumOff val="-29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kern="1200"/>
            <a:t>Lab bloed en urine</a:t>
          </a:r>
          <a:endParaRPr lang="en-US" sz="3200" kern="1200"/>
        </a:p>
      </dsp:txBody>
      <dsp:txXfrm>
        <a:off x="626550" y="873573"/>
        <a:ext cx="6962483" cy="704001"/>
      </dsp:txXfrm>
    </dsp:sp>
    <dsp:sp modelId="{32B19BC7-A195-1A42-887F-7DF1246D02AE}">
      <dsp:nvSpPr>
        <dsp:cNvPr id="0" name=""/>
        <dsp:cNvSpPr/>
      </dsp:nvSpPr>
      <dsp:spPr>
        <a:xfrm>
          <a:off x="1209293" y="1703340"/>
          <a:ext cx="8097012" cy="7478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kern="1200"/>
            <a:t>Echografisch onderzoek </a:t>
          </a:r>
          <a:endParaRPr lang="en-US" sz="3200" kern="1200"/>
        </a:p>
      </dsp:txBody>
      <dsp:txXfrm>
        <a:off x="1231196" y="1725243"/>
        <a:ext cx="6962483" cy="704001"/>
      </dsp:txXfrm>
    </dsp:sp>
    <dsp:sp modelId="{54A0AA94-9B2E-6B40-BF23-54E193F35792}">
      <dsp:nvSpPr>
        <dsp:cNvPr id="0" name=""/>
        <dsp:cNvSpPr/>
      </dsp:nvSpPr>
      <dsp:spPr>
        <a:xfrm>
          <a:off x="1813940" y="2555010"/>
          <a:ext cx="8097012" cy="7478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5068907"/>
                <a:satOff val="-13064"/>
                <a:lumOff val="-88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068907"/>
                <a:satOff val="-13064"/>
                <a:lumOff val="-88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068907"/>
                <a:satOff val="-13064"/>
                <a:lumOff val="-88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kern="1200"/>
            <a:t>CT-scan </a:t>
          </a:r>
          <a:endParaRPr lang="en-US" sz="3200" kern="1200"/>
        </a:p>
      </dsp:txBody>
      <dsp:txXfrm>
        <a:off x="1835843" y="2576913"/>
        <a:ext cx="6962483" cy="704001"/>
      </dsp:txXfrm>
    </dsp:sp>
    <dsp:sp modelId="{7CAFE442-D231-F144-BA1B-9CE2FE385A3D}">
      <dsp:nvSpPr>
        <dsp:cNvPr id="0" name=""/>
        <dsp:cNvSpPr/>
      </dsp:nvSpPr>
      <dsp:spPr>
        <a:xfrm>
          <a:off x="2418587" y="3406680"/>
          <a:ext cx="8097012" cy="7478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200" kern="1200"/>
            <a:t>Kijkoperatie</a:t>
          </a:r>
          <a:endParaRPr lang="en-US" sz="3200" kern="1200"/>
        </a:p>
      </dsp:txBody>
      <dsp:txXfrm>
        <a:off x="2440490" y="3428583"/>
        <a:ext cx="6962483" cy="704001"/>
      </dsp:txXfrm>
    </dsp:sp>
    <dsp:sp modelId="{BA505A8B-E9A0-D847-A43A-921237581EC6}">
      <dsp:nvSpPr>
        <dsp:cNvPr id="0" name=""/>
        <dsp:cNvSpPr/>
      </dsp:nvSpPr>
      <dsp:spPr>
        <a:xfrm>
          <a:off x="7610936" y="546315"/>
          <a:ext cx="486075" cy="48607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7720303" y="546315"/>
        <a:ext cx="267341" cy="365771"/>
      </dsp:txXfrm>
    </dsp:sp>
    <dsp:sp modelId="{082387A3-8A0D-5C44-AFE1-6EB606518F85}">
      <dsp:nvSpPr>
        <dsp:cNvPr id="0" name=""/>
        <dsp:cNvSpPr/>
      </dsp:nvSpPr>
      <dsp:spPr>
        <a:xfrm>
          <a:off x="8215583" y="1397985"/>
          <a:ext cx="486075" cy="48607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2246587"/>
            <a:satOff val="-7611"/>
            <a:lumOff val="-976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324950" y="1397985"/>
        <a:ext cx="267341" cy="365771"/>
      </dsp:txXfrm>
    </dsp:sp>
    <dsp:sp modelId="{1DB96B6C-F9CF-D04D-8C6A-2A73AFF8959D}">
      <dsp:nvSpPr>
        <dsp:cNvPr id="0" name=""/>
        <dsp:cNvSpPr/>
      </dsp:nvSpPr>
      <dsp:spPr>
        <a:xfrm>
          <a:off x="8820230" y="2237191"/>
          <a:ext cx="486075" cy="48607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4493175"/>
            <a:satOff val="-15221"/>
            <a:lumOff val="-1952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8929597" y="2237191"/>
        <a:ext cx="267341" cy="365771"/>
      </dsp:txXfrm>
    </dsp:sp>
    <dsp:sp modelId="{5A8D3B42-EF9F-CD4D-9E1E-6BA7CD9B4302}">
      <dsp:nvSpPr>
        <dsp:cNvPr id="0" name=""/>
        <dsp:cNvSpPr/>
      </dsp:nvSpPr>
      <dsp:spPr>
        <a:xfrm>
          <a:off x="9424877" y="3097170"/>
          <a:ext cx="486075" cy="486075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9534244" y="3097170"/>
        <a:ext cx="267341" cy="3657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559A29-5CC7-4D4B-BE8D-18AAED345F9A}">
      <dsp:nvSpPr>
        <dsp:cNvPr id="0" name=""/>
        <dsp:cNvSpPr/>
      </dsp:nvSpPr>
      <dsp:spPr>
        <a:xfrm>
          <a:off x="2258254" y="376"/>
          <a:ext cx="3898147" cy="118893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800" kern="1200"/>
            <a:t>Perforeren van de blinde darm</a:t>
          </a:r>
          <a:endParaRPr lang="en-US" sz="3800" kern="1200"/>
        </a:p>
      </dsp:txBody>
      <dsp:txXfrm>
        <a:off x="2258254" y="376"/>
        <a:ext cx="3898147" cy="1188934"/>
      </dsp:txXfrm>
    </dsp:sp>
    <dsp:sp modelId="{8E8A53A5-EAC5-D54F-AEB9-3860705FB245}">
      <dsp:nvSpPr>
        <dsp:cNvPr id="0" name=""/>
        <dsp:cNvSpPr/>
      </dsp:nvSpPr>
      <dsp:spPr>
        <a:xfrm>
          <a:off x="2258254" y="1676580"/>
          <a:ext cx="3898147" cy="1188934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800" kern="1200"/>
            <a:t>Buikvliesontsteking (peritonitis) </a:t>
          </a:r>
          <a:endParaRPr lang="en-US" sz="3800" kern="1200"/>
        </a:p>
      </dsp:txBody>
      <dsp:txXfrm>
        <a:off x="2258254" y="1676580"/>
        <a:ext cx="3898147" cy="118893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0B899-3850-FF4B-9C5F-F147A1B1A8B2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831C079-458B-F349-B165-F017F2DA0569}">
      <dsp:nvSpPr>
        <dsp:cNvPr id="0" name=""/>
        <dsp:cNvSpPr/>
      </dsp:nvSpPr>
      <dsp:spPr>
        <a:xfrm>
          <a:off x="0" y="0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000" kern="1200"/>
            <a:t>Onmiddellijk opereren </a:t>
          </a:r>
          <a:endParaRPr lang="en-US" sz="5000" kern="1200"/>
        </a:p>
      </dsp:txBody>
      <dsp:txXfrm>
        <a:off x="0" y="0"/>
        <a:ext cx="10515600" cy="1087834"/>
      </dsp:txXfrm>
    </dsp:sp>
    <dsp:sp modelId="{8D1B5366-701F-A243-83BF-D91E5633FE17}">
      <dsp:nvSpPr>
        <dsp:cNvPr id="0" name=""/>
        <dsp:cNvSpPr/>
      </dsp:nvSpPr>
      <dsp:spPr>
        <a:xfrm>
          <a:off x="0" y="1087834"/>
          <a:ext cx="1051560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D4B4A17-C5CA-F24A-BD20-CF46ECBEAA70}">
      <dsp:nvSpPr>
        <dsp:cNvPr id="0" name=""/>
        <dsp:cNvSpPr/>
      </dsp:nvSpPr>
      <dsp:spPr>
        <a:xfrm>
          <a:off x="0" y="1087834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000" kern="1200"/>
            <a:t>Appendix moet worden verwijderd </a:t>
          </a:r>
          <a:endParaRPr lang="en-US" sz="5000" kern="1200"/>
        </a:p>
      </dsp:txBody>
      <dsp:txXfrm>
        <a:off x="0" y="1087834"/>
        <a:ext cx="10515600" cy="1087834"/>
      </dsp:txXfrm>
    </dsp:sp>
    <dsp:sp modelId="{8C51E001-7851-1A4D-9BFA-F218C7CE269E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90CCD64-7A44-4E4A-8B61-A10D58CF943A}">
      <dsp:nvSpPr>
        <dsp:cNvPr id="0" name=""/>
        <dsp:cNvSpPr/>
      </dsp:nvSpPr>
      <dsp:spPr>
        <a:xfrm>
          <a:off x="0" y="2175669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000" kern="1200"/>
            <a:t>Kijkoperatie (laparoscopie)</a:t>
          </a:r>
          <a:endParaRPr lang="en-US" sz="5000" kern="1200"/>
        </a:p>
      </dsp:txBody>
      <dsp:txXfrm>
        <a:off x="0" y="2175669"/>
        <a:ext cx="10515600" cy="1087834"/>
      </dsp:txXfrm>
    </dsp:sp>
    <dsp:sp modelId="{803F570A-CA4F-9C43-85C1-B8868103B702}">
      <dsp:nvSpPr>
        <dsp:cNvPr id="0" name=""/>
        <dsp:cNvSpPr/>
      </dsp:nvSpPr>
      <dsp:spPr>
        <a:xfrm>
          <a:off x="0" y="3263503"/>
          <a:ext cx="1051560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B4398C6-1155-0C42-9137-0F235EA9E9B9}">
      <dsp:nvSpPr>
        <dsp:cNvPr id="0" name=""/>
        <dsp:cNvSpPr/>
      </dsp:nvSpPr>
      <dsp:spPr>
        <a:xfrm>
          <a:off x="0" y="3263503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5000" kern="1200"/>
            <a:t>“Open” operatie </a:t>
          </a:r>
          <a:endParaRPr lang="en-US" sz="5000" kern="1200"/>
        </a:p>
      </dsp:txBody>
      <dsp:txXfrm>
        <a:off x="0" y="3263503"/>
        <a:ext cx="10515600" cy="10878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9C9B3C-7C86-0A40-A967-32AE12947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DEABC49-9672-E14B-A04A-4E2A3B6292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966D60A-EA1F-D549-966E-DA840C062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7CEF-42FD-F84C-BACB-704C04C2441C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FB3A495-DE71-4543-A0F5-A0666FEC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E043C6-29A6-0A42-99A6-4FCFA90F3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7E7A-1640-CD4A-9915-1CB0274E6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1660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C18A3D-54F2-7C49-A029-1627D7A0F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0DB3BBF-8B05-4345-B19A-4ED10B12E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857197-9B4F-2F44-8F0D-949908B46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7CEF-42FD-F84C-BACB-704C04C2441C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093397-1332-194F-8F5C-6D60E560C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4172BB0-1FAE-2943-A19D-B2BD03408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7E7A-1640-CD4A-9915-1CB0274E6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15627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54E0F86-2EBD-4541-B269-25426A6A9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6383E25-B76B-1E49-9A96-A12963699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F08F1BB-493B-D542-B0F3-D250810E6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7CEF-42FD-F84C-BACB-704C04C2441C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964272-2324-2A45-A8C9-2DD48BE66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10BA63A-C9A3-134D-ADCC-6E7A62B40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7E7A-1640-CD4A-9915-1CB0274E6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25642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EFAEEF-B45D-C54F-BA99-0F1F98DD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92EDAA0-180C-9F46-86BC-9E593651B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A15E1C0-B291-8649-A221-B532B9FB2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7CEF-42FD-F84C-BACB-704C04C2441C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EA0269C-59DD-2441-A685-AF8A02472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6DBA7A9-62BE-FE41-9665-82BE4D8F8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7E7A-1640-CD4A-9915-1CB0274E6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94294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C142A7-10E3-5E40-B6E6-C74822B82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BFE8832-1DF8-5742-A3F0-D3F0F8A47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59F091B-A080-FB4E-B973-A5B94D24B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7CEF-42FD-F84C-BACB-704C04C2441C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323BA81-7E3D-5B46-8B5F-FC363F00E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CD0C1B-BE01-5E42-895F-8D502FEA9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7E7A-1640-CD4A-9915-1CB0274E6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70987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EFA089-EF1E-B54F-A949-C8ACF93CF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F642253-397D-9140-BF0D-C79AC0E16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4CFB51E-C161-7745-81E9-3E2C07AFA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475E961-CDF4-BA4E-9F16-46FB40886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7CEF-42FD-F84C-BACB-704C04C2441C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456A94B-F812-F54B-9897-91A8E384B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C6A4C9D-F39A-824D-9E88-F4BBDD76A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7E7A-1640-CD4A-9915-1CB0274E6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9241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9E5D72-7677-C246-8736-EAAA07FBE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497C76-E2C1-2840-8A09-0A74CF0AB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6D6FE76-0B31-F241-A4E2-D3CFFC6EF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605ED0D-97F6-194B-975B-A4A7AF58E4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2C2FB7D-3E76-264D-9E17-6D17AC6714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4D3F0CD-4CBF-2544-90AF-04891C363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7CEF-42FD-F84C-BACB-704C04C2441C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AE1C4037-77E7-954F-BAA7-AE60E94BC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0EEB370-6C1F-F74B-9A23-FB759C3FA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7E7A-1640-CD4A-9915-1CB0274E6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95804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CE07BC-5B52-1446-8FD7-D30739D2D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BA573D1-F0E9-1D46-BB41-05B2EC37C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7CEF-42FD-F84C-BACB-704C04C2441C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82E1CB1-5C36-8E43-AF50-772371FAA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037B650-A523-824C-8039-4F4419152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7E7A-1640-CD4A-9915-1CB0274E6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456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599AA80-1563-7249-8F08-AEFD917F2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7CEF-42FD-F84C-BACB-704C04C2441C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6E4606A-C20E-204A-9288-97ADD20C1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F8E6814-A029-3B41-A655-3C81E26EB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7E7A-1640-CD4A-9915-1CB0274E6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40932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F51F8C-9BD3-C34E-B31A-ED50B96E7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AC0E906-DE5B-694A-B794-788B33B8E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0AE138C-C81A-8C44-AFAA-82E0AC8CC4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2D5E520-9933-824D-9F80-A8C372061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7CEF-42FD-F84C-BACB-704C04C2441C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89FB1AB-B3A4-F94C-9B3F-C6612FC96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3A96114-CB3B-FD43-9286-875D131E9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7E7A-1640-CD4A-9915-1CB0274E6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3373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9057DD-A068-464B-A262-EB0B51B38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D55166E-D556-E94D-B656-75BA9421BB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D5550E6-64CE-2B4C-882A-75514FBDDE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6645DFA-1A4D-7641-A9D7-2869AB8D4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67CEF-42FD-F84C-BACB-704C04C2441C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C39C070-8AC3-7E40-AEEC-F1CB1E9A9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8FADF52-AAD0-444B-8635-72BC3C4B9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7E7A-1640-CD4A-9915-1CB0274E6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67876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0A899CF-9378-A649-8AF5-8E8DA4BBD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9F31E08-A6A5-7E46-8606-F0926DEC4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98CF856-872D-924A-AB60-ECE1749F0C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67CEF-42FD-F84C-BACB-704C04C2441C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083AE5C-70C2-254B-BA0F-E9CC116117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1E5119-3263-1247-922E-C6C3BD4F7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47E7A-1640-CD4A-9915-1CB0274E6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23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98439C5A-15F8-244D-A161-E343EA90D8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/>
          </a:blip>
          <a:srcRect t="34302" b="9448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1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CDAEC91-5BCE-4B55-9CC0-43EF94CB734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2342B042-CF16-F341-BDB9-3142E1AE1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nl-NL" sz="4000">
                <a:latin typeface="Bell MT" panose="020F0502020204030204" pitchFamily="34" charset="0"/>
              </a:rPr>
              <a:t>Appendicitis</a:t>
            </a:r>
            <a:r>
              <a:rPr lang="nl-NL" sz="4000"/>
              <a:t> </a:t>
            </a:r>
          </a:p>
        </p:txBody>
      </p:sp>
      <p:sp>
        <p:nvSpPr>
          <p:cNvPr id="11" name="Ondertitel 10">
            <a:extLst>
              <a:ext uri="{FF2B5EF4-FFF2-40B4-BE49-F238E27FC236}">
                <a16:creationId xmlns:a16="http://schemas.microsoft.com/office/drawing/2014/main" id="{3EC1E3FF-FE5A-724C-B3D3-441C969B65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/>
          </a:bodyPr>
          <a:lstStyle/>
          <a:p>
            <a:r>
              <a:rPr lang="nl-NL" sz="1600"/>
              <a:t>Luca de Haan </a:t>
            </a:r>
          </a:p>
          <a:p>
            <a:r>
              <a:rPr lang="nl-NL" sz="1600"/>
              <a:t>Klas D16A</a:t>
            </a:r>
          </a:p>
        </p:txBody>
      </p:sp>
    </p:spTree>
    <p:extLst>
      <p:ext uri="{BB962C8B-B14F-4D97-AF65-F5344CB8AC3E}">
        <p14:creationId xmlns:p14="http://schemas.microsoft.com/office/powerpoint/2010/main" val="42742307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B0DF90E-6BAD-4E82-8FDF-717C9A35737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13DCC859-0434-4BB8-B6C5-09C88AE698F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8E7ACFB-B791-4C23-8B17-013FEDC09A8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53FD683-450C-0341-9FCA-896320BB5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nl-NL" dirty="0"/>
              <a:t>Inleiding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7905D884-F0FC-4040-9A90-DB5B426B5D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3379008"/>
              </p:ext>
            </p:extLst>
          </p:nvPr>
        </p:nvGraphicFramePr>
        <p:xfrm>
          <a:off x="838200" y="2022475"/>
          <a:ext cx="10515600" cy="415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59603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0">
            <a:extLst>
              <a:ext uri="{FF2B5EF4-FFF2-40B4-BE49-F238E27FC236}">
                <a16:creationId xmlns:a16="http://schemas.microsoft.com/office/drawing/2014/main" id="{F73FCEB7-CD02-4399-BA74-12D9191D6F7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Tijdelijke aanduiding voor inhoud 7">
            <a:extLst>
              <a:ext uri="{FF2B5EF4-FFF2-40B4-BE49-F238E27FC236}">
                <a16:creationId xmlns:a16="http://schemas.microsoft.com/office/drawing/2014/main" id="{4071843C-4A82-7147-9895-97AAF794EF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499" b="10590"/>
          <a:stretch/>
        </p:blipFill>
        <p:spPr>
          <a:xfrm>
            <a:off x="5153822" y="1077407"/>
            <a:ext cx="6553545" cy="4711128"/>
          </a:xfrm>
          <a:prstGeom prst="rect">
            <a:avLst/>
          </a:prstGeom>
        </p:spPr>
      </p:pic>
      <p:sp>
        <p:nvSpPr>
          <p:cNvPr id="26" name="Rectangle 22">
            <a:extLst>
              <a:ext uri="{FF2B5EF4-FFF2-40B4-BE49-F238E27FC236}">
                <a16:creationId xmlns:a16="http://schemas.microsoft.com/office/drawing/2014/main" id="{AB45A142-4255-493C-8284-5D566C121B1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8FB9660-F42F-4313-BBC4-47C007FE484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8EAB29E2-BF66-7646-9E62-82803973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237" y="914400"/>
            <a:ext cx="3657600" cy="288757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Wat is appendicitis?</a:t>
            </a:r>
          </a:p>
        </p:txBody>
      </p:sp>
    </p:spTree>
    <p:extLst>
      <p:ext uri="{BB962C8B-B14F-4D97-AF65-F5344CB8AC3E}">
        <p14:creationId xmlns:p14="http://schemas.microsoft.com/office/powerpoint/2010/main" val="1682556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B0DF90E-6BAD-4E82-8FDF-717C9A35737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13DCC859-0434-4BB8-B6C5-09C88AE698F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8E7ACFB-B791-4C23-8B17-013FEDC09A8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066364F-9145-F44D-9CB3-2A079749A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nl-NL" dirty="0"/>
              <a:t>symptomen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0E2750D4-0A37-48EA-B9EC-7161B3F6B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5091119"/>
              </p:ext>
            </p:extLst>
          </p:nvPr>
        </p:nvGraphicFramePr>
        <p:xfrm>
          <a:off x="838200" y="2022475"/>
          <a:ext cx="10515600" cy="415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98023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B0DF90E-6BAD-4E82-8FDF-717C9A35737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13DCC859-0434-4BB8-B6C5-09C88AE698F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8E7ACFB-B791-4C23-8B17-013FEDC09A8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ACCA2C5-4F58-2349-A9A0-DB95CD009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nl-NL" dirty="0"/>
              <a:t>Oorzaken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8E3959EF-AEEB-48BF-AE99-9AB6F3CC59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2560512"/>
              </p:ext>
            </p:extLst>
          </p:nvPr>
        </p:nvGraphicFramePr>
        <p:xfrm>
          <a:off x="641652" y="1859983"/>
          <a:ext cx="8157633" cy="3138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03177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B0DF90E-6BAD-4E82-8FDF-717C9A35737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13DCC859-0434-4BB8-B6C5-09C88AE698F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08E7ACFB-B791-4C23-8B17-013FEDC09A8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8FEF6E-1A53-E148-A16E-7CDFBBD99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nl-NL" dirty="0"/>
              <a:t>Onderzoek 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D26473C3-F1A8-4F34-9FE1-ED60A128B2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3798124"/>
              </p:ext>
            </p:extLst>
          </p:nvPr>
        </p:nvGraphicFramePr>
        <p:xfrm>
          <a:off x="838200" y="2022475"/>
          <a:ext cx="10515600" cy="4154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1067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9228552E-C8B1-4A80-8448-0787CE0FC70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6CBB158-9EE0-C247-A137-140E13E46C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/>
          </a:blip>
          <a:srcRect l="666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2DCBA5B-4F40-544A-A671-1FD1D59F3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Complicatie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3407ECFC-1C6D-412A-BE84-984F7EA956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8341735"/>
              </p:ext>
            </p:extLst>
          </p:nvPr>
        </p:nvGraphicFramePr>
        <p:xfrm>
          <a:off x="-2019300" y="3564693"/>
          <a:ext cx="8414657" cy="2865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281187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9228552E-C8B1-4A80-8448-0787CE0FC70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97E81866-E1FA-F94D-A5C0-10FD96E237F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/>
          </a:blip>
          <a:srcRect t="8054" b="767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10259A33-7C3B-484A-9549-89C836861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nl-NL">
                <a:solidFill>
                  <a:srgbClr val="FFFFFF"/>
                </a:solidFill>
              </a:rPr>
              <a:t>Behandeling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7F04D7A7-781E-4F11-A846-1FAB8CCF2A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73045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978326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Breedbeeld</PresentationFormat>
  <Slides>8</Slides>
  <Notes>0</Notes>
  <HiddenSlides>0</HiddenSlide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Kantoorthema</vt:lpstr>
      <vt:lpstr>Appendicitis </vt:lpstr>
      <vt:lpstr>Inleiding</vt:lpstr>
      <vt:lpstr>Wat is appendicitis?</vt:lpstr>
      <vt:lpstr>symptomen </vt:lpstr>
      <vt:lpstr>Oorzaken</vt:lpstr>
      <vt:lpstr>Onderzoek </vt:lpstr>
      <vt:lpstr>Complicatie</vt:lpstr>
      <vt:lpstr>Behandeling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Appendicitis </dc:title>
  <cp:revision>2</cp:revision>
  <dcterms:modified xsi:type="dcterms:W3CDTF">2018-04-10T08:43:35Z</dcterms:modified>
</cp:coreProperties>
</file>