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72" r:id="rId10"/>
    <p:sldId id="264" r:id="rId11"/>
    <p:sldId id="273" r:id="rId12"/>
    <p:sldId id="265" r:id="rId13"/>
    <p:sldId id="274" r:id="rId14"/>
    <p:sldId id="266" r:id="rId15"/>
    <p:sldId id="275" r:id="rId16"/>
    <p:sldId id="267" r:id="rId17"/>
    <p:sldId id="276" r:id="rId18"/>
    <p:sldId id="268" r:id="rId19"/>
    <p:sldId id="277" r:id="rId20"/>
    <p:sldId id="269" r:id="rId21"/>
    <p:sldId id="278" r:id="rId22"/>
    <p:sldId id="270" r:id="rId23"/>
    <p:sldId id="279" r:id="rId24"/>
    <p:sldId id="271"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2" d="100"/>
          <a:sy n="102" d="100"/>
        </p:scale>
        <p:origin x="13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l-NL" smtClean="0"/>
              <a:t>Klik om de stijl te bewerken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EA09FFC3-6CC3-4C65-A647-83107F31C61F}" type="datetimeFigureOut">
              <a:rPr lang="nl-NL" smtClean="0"/>
              <a:t>5-4-2018</a:t>
            </a:fld>
            <a:endParaRPr lang="nl-NL"/>
          </a:p>
        </p:txBody>
      </p:sp>
      <p:sp>
        <p:nvSpPr>
          <p:cNvPr id="5" name="Footer Placeholder 4"/>
          <p:cNvSpPr>
            <a:spLocks noGrp="1"/>
          </p:cNvSpPr>
          <p:nvPr>
            <p:ph type="ftr" sz="quarter" idx="11"/>
          </p:nvPr>
        </p:nvSpPr>
        <p:spPr/>
        <p:txBody>
          <a:bodyPr/>
          <a:lstStyle/>
          <a:p>
            <a:endParaRPr lang="nl-N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7AD8DB8-D6E6-49C6-B8E2-8254D6A5375F}" type="slidenum">
              <a:rPr lang="nl-NL" smtClean="0"/>
              <a:t>‹nr.›</a:t>
            </a:fld>
            <a:endParaRPr lang="nl-NL"/>
          </a:p>
        </p:txBody>
      </p:sp>
    </p:spTree>
    <p:extLst>
      <p:ext uri="{BB962C8B-B14F-4D97-AF65-F5344CB8AC3E}">
        <p14:creationId xmlns:p14="http://schemas.microsoft.com/office/powerpoint/2010/main" val="212450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l-NL" smtClean="0"/>
              <a:t>Klik om de stijl te bewerken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EA09FFC3-6CC3-4C65-A647-83107F31C61F}" type="datetimeFigureOut">
              <a:rPr lang="nl-NL" smtClean="0"/>
              <a:t>5-4-2018</a:t>
            </a:fld>
            <a:endParaRPr lang="nl-NL"/>
          </a:p>
        </p:txBody>
      </p:sp>
      <p:sp>
        <p:nvSpPr>
          <p:cNvPr id="5" name="Footer Placeholder 4"/>
          <p:cNvSpPr>
            <a:spLocks noGrp="1"/>
          </p:cNvSpPr>
          <p:nvPr>
            <p:ph type="ftr" sz="quarter" idx="11"/>
          </p:nvPr>
        </p:nvSpPr>
        <p:spPr/>
        <p:txBody>
          <a:bodyPr/>
          <a:lstStyle/>
          <a:p>
            <a:endParaRPr lang="nl-N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AD8DB8-D6E6-49C6-B8E2-8254D6A5375F}" type="slidenum">
              <a:rPr lang="nl-NL" smtClean="0"/>
              <a:t>‹nr.›</a:t>
            </a:fld>
            <a:endParaRPr lang="nl-NL"/>
          </a:p>
        </p:txBody>
      </p:sp>
    </p:spTree>
    <p:extLst>
      <p:ext uri="{BB962C8B-B14F-4D97-AF65-F5344CB8AC3E}">
        <p14:creationId xmlns:p14="http://schemas.microsoft.com/office/powerpoint/2010/main" val="75307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smtClean="0"/>
              <a:t>Klik om de stijl te bewerken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EA09FFC3-6CC3-4C65-A647-83107F31C61F}" type="datetimeFigureOut">
              <a:rPr lang="nl-NL" smtClean="0"/>
              <a:t>5-4-2018</a:t>
            </a:fld>
            <a:endParaRPr lang="nl-NL"/>
          </a:p>
        </p:txBody>
      </p:sp>
      <p:sp>
        <p:nvSpPr>
          <p:cNvPr id="5" name="Footer Placeholder 4"/>
          <p:cNvSpPr>
            <a:spLocks noGrp="1"/>
          </p:cNvSpPr>
          <p:nvPr>
            <p:ph type="ftr" sz="quarter" idx="11"/>
          </p:nvPr>
        </p:nvSpPr>
        <p:spPr/>
        <p:txBody>
          <a:bodyPr/>
          <a:lstStyle/>
          <a:p>
            <a:endParaRPr lang="nl-N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AD8DB8-D6E6-49C6-B8E2-8254D6A5375F}" type="slidenum">
              <a:rPr lang="nl-NL" smtClean="0"/>
              <a:t>‹nr.›</a:t>
            </a:fld>
            <a:endParaRPr lang="nl-N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57027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l-NL" smtClean="0"/>
              <a:t>Klik om de stijl te bewerken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smtClean="0"/>
              <a:t>Tekststijl van het model bewerken</a:t>
            </a:r>
          </a:p>
        </p:txBody>
      </p:sp>
      <p:sp>
        <p:nvSpPr>
          <p:cNvPr id="5" name="Date Placeholder 4"/>
          <p:cNvSpPr>
            <a:spLocks noGrp="1"/>
          </p:cNvSpPr>
          <p:nvPr>
            <p:ph type="dt" sz="half" idx="10"/>
          </p:nvPr>
        </p:nvSpPr>
        <p:spPr/>
        <p:txBody>
          <a:bodyPr/>
          <a:lstStyle/>
          <a:p>
            <a:fld id="{EA09FFC3-6CC3-4C65-A647-83107F31C61F}" type="datetimeFigureOut">
              <a:rPr lang="nl-NL" smtClean="0"/>
              <a:t>5-4-2018</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AD8DB8-D6E6-49C6-B8E2-8254D6A5375F}" type="slidenum">
              <a:rPr lang="nl-NL" smtClean="0"/>
              <a:t>‹nr.›</a:t>
            </a:fld>
            <a:endParaRPr lang="nl-NL"/>
          </a:p>
        </p:txBody>
      </p:sp>
    </p:spTree>
    <p:extLst>
      <p:ext uri="{BB962C8B-B14F-4D97-AF65-F5344CB8AC3E}">
        <p14:creationId xmlns:p14="http://schemas.microsoft.com/office/powerpoint/2010/main" val="2748959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smtClean="0"/>
              <a:t>Klik om de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smtClean="0"/>
              <a:t>Tekststijl van het model bewerken</a:t>
            </a:r>
          </a:p>
        </p:txBody>
      </p:sp>
      <p:sp>
        <p:nvSpPr>
          <p:cNvPr id="5" name="Date Placeholder 4"/>
          <p:cNvSpPr>
            <a:spLocks noGrp="1"/>
          </p:cNvSpPr>
          <p:nvPr>
            <p:ph type="dt" sz="half" idx="10"/>
          </p:nvPr>
        </p:nvSpPr>
        <p:spPr/>
        <p:txBody>
          <a:bodyPr/>
          <a:lstStyle/>
          <a:p>
            <a:fld id="{EA09FFC3-6CC3-4C65-A647-83107F31C61F}" type="datetimeFigureOut">
              <a:rPr lang="nl-NL" smtClean="0"/>
              <a:t>5-4-2018</a:t>
            </a:fld>
            <a:endParaRPr lang="nl-NL"/>
          </a:p>
        </p:txBody>
      </p:sp>
      <p:sp>
        <p:nvSpPr>
          <p:cNvPr id="6" name="Footer Placeholder 5"/>
          <p:cNvSpPr>
            <a:spLocks noGrp="1"/>
          </p:cNvSpPr>
          <p:nvPr>
            <p:ph type="ftr" sz="quarter" idx="11"/>
          </p:nvPr>
        </p:nvSpPr>
        <p:spPr/>
        <p:txBody>
          <a:bodyPr/>
          <a:lstStyle/>
          <a:p>
            <a:endParaRPr lang="nl-N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AD8DB8-D6E6-49C6-B8E2-8254D6A5375F}" type="slidenum">
              <a:rPr lang="nl-NL" smtClean="0"/>
              <a:t>‹nr.›</a:t>
            </a:fld>
            <a:endParaRPr lang="nl-N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110248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l-NL" smtClean="0"/>
              <a:t>Klik om de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smtClean="0"/>
              <a:t>Tekststijl van het model bewerken</a:t>
            </a:r>
          </a:p>
        </p:txBody>
      </p:sp>
      <p:sp>
        <p:nvSpPr>
          <p:cNvPr id="5" name="Date Placeholder 4"/>
          <p:cNvSpPr>
            <a:spLocks noGrp="1"/>
          </p:cNvSpPr>
          <p:nvPr>
            <p:ph type="dt" sz="half" idx="10"/>
          </p:nvPr>
        </p:nvSpPr>
        <p:spPr/>
        <p:txBody>
          <a:bodyPr/>
          <a:lstStyle/>
          <a:p>
            <a:fld id="{EA09FFC3-6CC3-4C65-A647-83107F31C61F}" type="datetimeFigureOut">
              <a:rPr lang="nl-NL" smtClean="0"/>
              <a:t>5-4-2018</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AD8DB8-D6E6-49C6-B8E2-8254D6A5375F}" type="slidenum">
              <a:rPr lang="nl-NL" smtClean="0"/>
              <a:t>‹nr.›</a:t>
            </a:fld>
            <a:endParaRPr lang="nl-NL"/>
          </a:p>
        </p:txBody>
      </p:sp>
    </p:spTree>
    <p:extLst>
      <p:ext uri="{BB962C8B-B14F-4D97-AF65-F5344CB8AC3E}">
        <p14:creationId xmlns:p14="http://schemas.microsoft.com/office/powerpoint/2010/main" val="22122453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EA09FFC3-6CC3-4C65-A647-83107F31C61F}" type="datetimeFigureOut">
              <a:rPr lang="nl-NL" smtClean="0"/>
              <a:t>5-4-2018</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AD8DB8-D6E6-49C6-B8E2-8254D6A5375F}" type="slidenum">
              <a:rPr lang="nl-NL" smtClean="0"/>
              <a:t>‹nr.›</a:t>
            </a:fld>
            <a:endParaRPr lang="nl-NL"/>
          </a:p>
        </p:txBody>
      </p:sp>
    </p:spTree>
    <p:extLst>
      <p:ext uri="{BB962C8B-B14F-4D97-AF65-F5344CB8AC3E}">
        <p14:creationId xmlns:p14="http://schemas.microsoft.com/office/powerpoint/2010/main" val="8681489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EA09FFC3-6CC3-4C65-A647-83107F31C61F}" type="datetimeFigureOut">
              <a:rPr lang="nl-NL" smtClean="0"/>
              <a:t>5-4-2018</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AD8DB8-D6E6-49C6-B8E2-8254D6A5375F}" type="slidenum">
              <a:rPr lang="nl-NL" smtClean="0"/>
              <a:t>‹nr.›</a:t>
            </a:fld>
            <a:endParaRPr lang="nl-NL"/>
          </a:p>
        </p:txBody>
      </p:sp>
    </p:spTree>
    <p:extLst>
      <p:ext uri="{BB962C8B-B14F-4D97-AF65-F5344CB8AC3E}">
        <p14:creationId xmlns:p14="http://schemas.microsoft.com/office/powerpoint/2010/main" val="166369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l-NL" smtClean="0"/>
              <a:t>Klik om de stijl te bewerken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EA09FFC3-6CC3-4C65-A647-83107F31C61F}" type="datetimeFigureOut">
              <a:rPr lang="nl-NL" smtClean="0"/>
              <a:t>5-4-2018</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AD8DB8-D6E6-49C6-B8E2-8254D6A5375F}" type="slidenum">
              <a:rPr lang="nl-NL" smtClean="0"/>
              <a:t>‹nr.›</a:t>
            </a:fld>
            <a:endParaRPr lang="nl-NL"/>
          </a:p>
        </p:txBody>
      </p:sp>
    </p:spTree>
    <p:extLst>
      <p:ext uri="{BB962C8B-B14F-4D97-AF65-F5344CB8AC3E}">
        <p14:creationId xmlns:p14="http://schemas.microsoft.com/office/powerpoint/2010/main" val="347380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EA09FFC3-6CC3-4C65-A647-83107F31C61F}" type="datetimeFigureOut">
              <a:rPr lang="nl-NL" smtClean="0"/>
              <a:t>5-4-2018</a:t>
            </a:fld>
            <a:endParaRPr lang="nl-NL"/>
          </a:p>
        </p:txBody>
      </p:sp>
      <p:sp>
        <p:nvSpPr>
          <p:cNvPr id="5" name="Footer Placeholder 4"/>
          <p:cNvSpPr>
            <a:spLocks noGrp="1"/>
          </p:cNvSpPr>
          <p:nvPr>
            <p:ph type="ftr" sz="quarter" idx="11"/>
          </p:nvPr>
        </p:nvSpPr>
        <p:spPr/>
        <p:txBody>
          <a:bodyPr/>
          <a:lstStyle/>
          <a:p>
            <a:endParaRPr lang="nl-N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AD8DB8-D6E6-49C6-B8E2-8254D6A5375F}" type="slidenum">
              <a:rPr lang="nl-NL" smtClean="0"/>
              <a:t>‹nr.›</a:t>
            </a:fld>
            <a:endParaRPr lang="nl-NL"/>
          </a:p>
        </p:txBody>
      </p:sp>
    </p:spTree>
    <p:extLst>
      <p:ext uri="{BB962C8B-B14F-4D97-AF65-F5344CB8AC3E}">
        <p14:creationId xmlns:p14="http://schemas.microsoft.com/office/powerpoint/2010/main" val="660752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EA09FFC3-6CC3-4C65-A647-83107F31C61F}" type="datetimeFigureOut">
              <a:rPr lang="nl-NL" smtClean="0"/>
              <a:t>5-4-2018</a:t>
            </a:fld>
            <a:endParaRPr lang="nl-NL"/>
          </a:p>
        </p:txBody>
      </p:sp>
      <p:sp>
        <p:nvSpPr>
          <p:cNvPr id="6" name="Footer Placeholder 5"/>
          <p:cNvSpPr>
            <a:spLocks noGrp="1"/>
          </p:cNvSpPr>
          <p:nvPr>
            <p:ph type="ftr" sz="quarter" idx="11"/>
          </p:nvPr>
        </p:nvSpPr>
        <p:spPr/>
        <p:txBody>
          <a:bodyPr/>
          <a:lstStyle/>
          <a:p>
            <a:endParaRPr lang="nl-NL"/>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7AD8DB8-D6E6-49C6-B8E2-8254D6A5375F}" type="slidenum">
              <a:rPr lang="nl-NL" smtClean="0"/>
              <a:t>‹nr.›</a:t>
            </a:fld>
            <a:endParaRPr lang="nl-NL"/>
          </a:p>
        </p:txBody>
      </p:sp>
    </p:spTree>
    <p:extLst>
      <p:ext uri="{BB962C8B-B14F-4D97-AF65-F5344CB8AC3E}">
        <p14:creationId xmlns:p14="http://schemas.microsoft.com/office/powerpoint/2010/main" val="1559239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smtClean="0"/>
              <a:t>Klik om de stijl te bewerken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EA09FFC3-6CC3-4C65-A647-83107F31C61F}" type="datetimeFigureOut">
              <a:rPr lang="nl-NL" smtClean="0"/>
              <a:t>5-4-2018</a:t>
            </a:fld>
            <a:endParaRPr lang="nl-NL"/>
          </a:p>
        </p:txBody>
      </p:sp>
      <p:sp>
        <p:nvSpPr>
          <p:cNvPr id="8" name="Footer Placeholder 7"/>
          <p:cNvSpPr>
            <a:spLocks noGrp="1"/>
          </p:cNvSpPr>
          <p:nvPr>
            <p:ph type="ftr" sz="quarter" idx="11"/>
          </p:nvPr>
        </p:nvSpPr>
        <p:spPr/>
        <p:txBody>
          <a:bodyPr/>
          <a:lstStyle/>
          <a:p>
            <a:endParaRPr lang="nl-N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AD8DB8-D6E6-49C6-B8E2-8254D6A5375F}" type="slidenum">
              <a:rPr lang="nl-NL" smtClean="0"/>
              <a:t>‹nr.›</a:t>
            </a:fld>
            <a:endParaRPr lang="nl-NL"/>
          </a:p>
        </p:txBody>
      </p:sp>
    </p:spTree>
    <p:extLst>
      <p:ext uri="{BB962C8B-B14F-4D97-AF65-F5344CB8AC3E}">
        <p14:creationId xmlns:p14="http://schemas.microsoft.com/office/powerpoint/2010/main" val="1408871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EA09FFC3-6CC3-4C65-A647-83107F31C61F}" type="datetimeFigureOut">
              <a:rPr lang="nl-NL" smtClean="0"/>
              <a:t>5-4-2018</a:t>
            </a:fld>
            <a:endParaRPr lang="nl-NL"/>
          </a:p>
        </p:txBody>
      </p:sp>
      <p:sp>
        <p:nvSpPr>
          <p:cNvPr id="4" name="Footer Placeholder 3"/>
          <p:cNvSpPr>
            <a:spLocks noGrp="1"/>
          </p:cNvSpPr>
          <p:nvPr>
            <p:ph type="ftr" sz="quarter" idx="11"/>
          </p:nvPr>
        </p:nvSpPr>
        <p:spPr/>
        <p:txBody>
          <a:bodyPr/>
          <a:lstStyle/>
          <a:p>
            <a:endParaRPr lang="nl-N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7AD8DB8-D6E6-49C6-B8E2-8254D6A5375F}" type="slidenum">
              <a:rPr lang="nl-NL" smtClean="0"/>
              <a:t>‹nr.›</a:t>
            </a:fld>
            <a:endParaRPr lang="nl-NL"/>
          </a:p>
        </p:txBody>
      </p:sp>
    </p:spTree>
    <p:extLst>
      <p:ext uri="{BB962C8B-B14F-4D97-AF65-F5344CB8AC3E}">
        <p14:creationId xmlns:p14="http://schemas.microsoft.com/office/powerpoint/2010/main" val="296794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09FFC3-6CC3-4C65-A647-83107F31C61F}" type="datetimeFigureOut">
              <a:rPr lang="nl-NL" smtClean="0"/>
              <a:t>5-4-2018</a:t>
            </a:fld>
            <a:endParaRPr lang="nl-NL"/>
          </a:p>
        </p:txBody>
      </p:sp>
      <p:sp>
        <p:nvSpPr>
          <p:cNvPr id="3" name="Footer Placeholder 2"/>
          <p:cNvSpPr>
            <a:spLocks noGrp="1"/>
          </p:cNvSpPr>
          <p:nvPr>
            <p:ph type="ftr" sz="quarter" idx="11"/>
          </p:nvPr>
        </p:nvSpPr>
        <p:spPr/>
        <p:txBody>
          <a:bodyPr/>
          <a:lstStyle/>
          <a:p>
            <a:endParaRPr lang="nl-N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7AD8DB8-D6E6-49C6-B8E2-8254D6A5375F}" type="slidenum">
              <a:rPr lang="nl-NL" smtClean="0"/>
              <a:t>‹nr.›</a:t>
            </a:fld>
            <a:endParaRPr lang="nl-NL"/>
          </a:p>
        </p:txBody>
      </p:sp>
    </p:spTree>
    <p:extLst>
      <p:ext uri="{BB962C8B-B14F-4D97-AF65-F5344CB8AC3E}">
        <p14:creationId xmlns:p14="http://schemas.microsoft.com/office/powerpoint/2010/main" val="1057680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l-NL" smtClean="0"/>
              <a:t>Klik om de stijl te bewerken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EA09FFC3-6CC3-4C65-A647-83107F31C61F}" type="datetimeFigureOut">
              <a:rPr lang="nl-NL" smtClean="0"/>
              <a:t>5-4-2018</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7AD8DB8-D6E6-49C6-B8E2-8254D6A5375F}" type="slidenum">
              <a:rPr lang="nl-NL" smtClean="0"/>
              <a:t>‹nr.›</a:t>
            </a:fld>
            <a:endParaRPr lang="nl-NL"/>
          </a:p>
        </p:txBody>
      </p:sp>
    </p:spTree>
    <p:extLst>
      <p:ext uri="{BB962C8B-B14F-4D97-AF65-F5344CB8AC3E}">
        <p14:creationId xmlns:p14="http://schemas.microsoft.com/office/powerpoint/2010/main" val="2131729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EA09FFC3-6CC3-4C65-A647-83107F31C61F}" type="datetimeFigureOut">
              <a:rPr lang="nl-NL" smtClean="0"/>
              <a:t>5-4-2018</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AD8DB8-D6E6-49C6-B8E2-8254D6A5375F}" type="slidenum">
              <a:rPr lang="nl-NL" smtClean="0"/>
              <a:t>‹nr.›</a:t>
            </a:fld>
            <a:endParaRPr lang="nl-NL"/>
          </a:p>
        </p:txBody>
      </p:sp>
    </p:spTree>
    <p:extLst>
      <p:ext uri="{BB962C8B-B14F-4D97-AF65-F5344CB8AC3E}">
        <p14:creationId xmlns:p14="http://schemas.microsoft.com/office/powerpoint/2010/main" val="4076843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A09FFC3-6CC3-4C65-A647-83107F31C61F}" type="datetimeFigureOut">
              <a:rPr lang="nl-NL" smtClean="0"/>
              <a:t>5-4-2018</a:t>
            </a:fld>
            <a:endParaRPr lang="nl-N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7AD8DB8-D6E6-49C6-B8E2-8254D6A5375F}" type="slidenum">
              <a:rPr lang="nl-NL" smtClean="0"/>
              <a:t>‹nr.›</a:t>
            </a:fld>
            <a:endParaRPr lang="nl-NL"/>
          </a:p>
        </p:txBody>
      </p:sp>
    </p:spTree>
    <p:extLst>
      <p:ext uri="{BB962C8B-B14F-4D97-AF65-F5344CB8AC3E}">
        <p14:creationId xmlns:p14="http://schemas.microsoft.com/office/powerpoint/2010/main" val="1991855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BYWdi7VEgf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IOTYh1cAg-Q"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video" Target="https://www.youtube.com/embed/iUHqi5V6qtk"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video" Target="https://www.youtube.com/embed/WOpyB38hxd4"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BrbgJcS5j84"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err="1" smtClean="0"/>
              <a:t>Sleepslangbemesten</a:t>
            </a:r>
            <a:endParaRPr lang="nl-NL" dirty="0"/>
          </a:p>
        </p:txBody>
      </p:sp>
      <p:sp>
        <p:nvSpPr>
          <p:cNvPr id="3" name="Ondertitel 2"/>
          <p:cNvSpPr>
            <a:spLocks noGrp="1"/>
          </p:cNvSpPr>
          <p:nvPr>
            <p:ph type="subTitle" idx="1"/>
          </p:nvPr>
        </p:nvSpPr>
        <p:spPr/>
        <p:txBody>
          <a:bodyPr/>
          <a:lstStyle/>
          <a:p>
            <a:r>
              <a:rPr lang="nl-NL" dirty="0" smtClean="0"/>
              <a:t>Loonwerk Rolf Klooster</a:t>
            </a:r>
            <a:endParaRPr lang="nl-NL" dirty="0"/>
          </a:p>
        </p:txBody>
      </p:sp>
    </p:spTree>
    <p:extLst>
      <p:ext uri="{BB962C8B-B14F-4D97-AF65-F5344CB8AC3E}">
        <p14:creationId xmlns:p14="http://schemas.microsoft.com/office/powerpoint/2010/main" val="21583168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Tips en trucs</a:t>
            </a:r>
            <a:endParaRPr lang="nl-NL" dirty="0"/>
          </a:p>
        </p:txBody>
      </p:sp>
      <p:sp>
        <p:nvSpPr>
          <p:cNvPr id="3" name="Tijdelijke aanduiding voor inhoud 2"/>
          <p:cNvSpPr>
            <a:spLocks noGrp="1"/>
          </p:cNvSpPr>
          <p:nvPr>
            <p:ph idx="1"/>
          </p:nvPr>
        </p:nvSpPr>
        <p:spPr/>
        <p:txBody>
          <a:bodyPr>
            <a:normAutofit/>
          </a:bodyPr>
          <a:lstStyle/>
          <a:p>
            <a:r>
              <a:rPr lang="nl-NL" sz="3200" dirty="0"/>
              <a:t>Geef de chauffeurs een kaartje mee van de percelen en teken daarop hoe ze de slang het best kunnen leggen. Google </a:t>
            </a:r>
            <a:r>
              <a:rPr lang="nl-NL" sz="3200" dirty="0" err="1"/>
              <a:t>Maps</a:t>
            </a:r>
            <a:r>
              <a:rPr lang="nl-NL" sz="3200" dirty="0"/>
              <a:t> is een handig hulpmiddel om percelen te vinden. Nog gedetailleerder voor de landbouw zijn de kaarten van websites als </a:t>
            </a:r>
            <a:r>
              <a:rPr lang="nl-NL" sz="3200" dirty="0" err="1"/>
              <a:t>Boer&amp;Bunder</a:t>
            </a:r>
            <a:r>
              <a:rPr lang="nl-NL" sz="3200" dirty="0"/>
              <a:t> en </a:t>
            </a:r>
            <a:r>
              <a:rPr lang="nl-NL" sz="3200" dirty="0" err="1"/>
              <a:t>Crop</a:t>
            </a:r>
            <a:r>
              <a:rPr lang="nl-NL" sz="3200" dirty="0"/>
              <a:t>-R.</a:t>
            </a:r>
          </a:p>
        </p:txBody>
      </p:sp>
    </p:spTree>
    <p:extLst>
      <p:ext uri="{BB962C8B-B14F-4D97-AF65-F5344CB8AC3E}">
        <p14:creationId xmlns:p14="http://schemas.microsoft.com/office/powerpoint/2010/main" val="41371803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Filmpje</a:t>
            </a:r>
            <a:endParaRPr lang="nl-NL" dirty="0"/>
          </a:p>
        </p:txBody>
      </p:sp>
      <p:pic>
        <p:nvPicPr>
          <p:cNvPr id="4" name="BYWdi7VEgf0"/>
          <p:cNvPicPr>
            <a:picLocks noGrp="1" noRot="1" noChangeAspect="1"/>
          </p:cNvPicPr>
          <p:nvPr>
            <p:ph idx="1"/>
            <a:videoFile r:link="rId1"/>
          </p:nvPr>
        </p:nvPicPr>
        <p:blipFill>
          <a:blip r:embed="rId3"/>
          <a:stretch>
            <a:fillRect/>
          </a:stretch>
        </p:blipFill>
        <p:spPr>
          <a:xfrm>
            <a:off x="2800350" y="1634033"/>
            <a:ext cx="7458252" cy="4195267"/>
          </a:xfrm>
          <a:prstGeom prst="rect">
            <a:avLst/>
          </a:prstGeom>
        </p:spPr>
      </p:pic>
    </p:spTree>
    <p:extLst>
      <p:ext uri="{BB962C8B-B14F-4D97-AF65-F5344CB8AC3E}">
        <p14:creationId xmlns:p14="http://schemas.microsoft.com/office/powerpoint/2010/main" val="466514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Tips en trucs</a:t>
            </a:r>
            <a:endParaRPr lang="nl-NL" dirty="0"/>
          </a:p>
        </p:txBody>
      </p:sp>
      <p:sp>
        <p:nvSpPr>
          <p:cNvPr id="3" name="Tijdelijke aanduiding voor inhoud 2"/>
          <p:cNvSpPr>
            <a:spLocks noGrp="1"/>
          </p:cNvSpPr>
          <p:nvPr>
            <p:ph idx="1"/>
          </p:nvPr>
        </p:nvSpPr>
        <p:spPr/>
        <p:txBody>
          <a:bodyPr>
            <a:normAutofit/>
          </a:bodyPr>
          <a:lstStyle/>
          <a:p>
            <a:r>
              <a:rPr lang="nl-NL" sz="3200" dirty="0"/>
              <a:t>Vooral als je vanuit vrachtwagens via een container bemest, is het belangrijk om zeker te weten hoe groot het perceel werkelijk is. Zo kun je voorkomen dat je op het eind nog een halve container overhoudt waar je geen kant mee op kunt.</a:t>
            </a:r>
          </a:p>
        </p:txBody>
      </p:sp>
    </p:spTree>
    <p:extLst>
      <p:ext uri="{BB962C8B-B14F-4D97-AF65-F5344CB8AC3E}">
        <p14:creationId xmlns:p14="http://schemas.microsoft.com/office/powerpoint/2010/main" val="5239375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730085" y="646700"/>
            <a:ext cx="8911687" cy="1280890"/>
          </a:xfrm>
        </p:spPr>
        <p:txBody>
          <a:bodyPr/>
          <a:lstStyle/>
          <a:p>
            <a:r>
              <a:rPr lang="nl-NL" dirty="0" smtClean="0"/>
              <a:t>De slang</a:t>
            </a:r>
            <a:endParaRPr lang="nl-NL" dirty="0"/>
          </a:p>
        </p:txBody>
      </p:sp>
      <p:sp>
        <p:nvSpPr>
          <p:cNvPr id="3" name="Tijdelijke aanduiding voor inhoud 2"/>
          <p:cNvSpPr>
            <a:spLocks noGrp="1"/>
          </p:cNvSpPr>
          <p:nvPr>
            <p:ph idx="1"/>
          </p:nvPr>
        </p:nvSpPr>
        <p:spPr>
          <a:xfrm>
            <a:off x="1531620" y="1725929"/>
            <a:ext cx="8846502" cy="3338837"/>
          </a:xfrm>
        </p:spPr>
        <p:txBody>
          <a:bodyPr/>
          <a:lstStyle/>
          <a:p>
            <a:r>
              <a:rPr lang="nl-NL" dirty="0"/>
              <a:t>Een slang krijgt zijn sterkte van een weefsel dat als een kous in het rubber of de kunststof is ‘</a:t>
            </a:r>
            <a:r>
              <a:rPr lang="nl-NL" dirty="0" err="1"/>
              <a:t>ingegegoten</a:t>
            </a:r>
            <a:r>
              <a:rPr lang="nl-NL" dirty="0"/>
              <a:t>’. Een sleepslang (links) heeft een dichter weefsel dan een </a:t>
            </a:r>
            <a:r>
              <a:rPr lang="nl-NL" dirty="0" smtClean="0"/>
              <a:t>transportslang </a:t>
            </a:r>
            <a:r>
              <a:rPr lang="nl-NL" dirty="0"/>
              <a:t>(rechts). </a:t>
            </a:r>
            <a:endParaRPr lang="nl-NL" dirty="0" smtClean="0"/>
          </a:p>
          <a:p>
            <a:endParaRPr lang="nl-NL" dirty="0"/>
          </a:p>
        </p:txBody>
      </p:sp>
      <p:pic>
        <p:nvPicPr>
          <p:cNvPr id="4098" name="Picture 2" descr="Een slang krijgt zijn sterkte van een weefsel dat als een kous in het rubber of de kunststof is ‘ingegegoten’. Een sleepslang (links) heeft een dichter weefsel dan een transportslang (rechts). - Foto: Martin Smi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54948" y="3006819"/>
            <a:ext cx="5845664" cy="3893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52663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Tips en trucs</a:t>
            </a:r>
            <a:endParaRPr lang="nl-NL" dirty="0"/>
          </a:p>
        </p:txBody>
      </p:sp>
      <p:sp>
        <p:nvSpPr>
          <p:cNvPr id="3" name="Tijdelijke aanduiding voor inhoud 2"/>
          <p:cNvSpPr>
            <a:spLocks noGrp="1"/>
          </p:cNvSpPr>
          <p:nvPr>
            <p:ph idx="1"/>
          </p:nvPr>
        </p:nvSpPr>
        <p:spPr/>
        <p:txBody>
          <a:bodyPr>
            <a:normAutofit/>
          </a:bodyPr>
          <a:lstStyle/>
          <a:p>
            <a:r>
              <a:rPr lang="nl-NL" sz="3200" dirty="0"/>
              <a:t>Pomp vóór het aansluiten van de </a:t>
            </a:r>
            <a:r>
              <a:rPr lang="nl-NL" sz="3200" dirty="0" err="1"/>
              <a:t>bemester</a:t>
            </a:r>
            <a:r>
              <a:rPr lang="nl-NL" sz="3200" dirty="0"/>
              <a:t> eerst water in de slang. Zo gaan de </a:t>
            </a:r>
            <a:r>
              <a:rPr lang="nl-NL" sz="3200" dirty="0" err="1"/>
              <a:t>twists</a:t>
            </a:r>
            <a:r>
              <a:rPr lang="nl-NL" sz="3200" dirty="0"/>
              <a:t> er goed uit. Meteen mest pompen kan ook, maar met rundveemest blijft er soms toch wat zaagsel achter in de slang (van de vorige klant) en dat spoel je er met schoon water meteen uit.</a:t>
            </a:r>
          </a:p>
        </p:txBody>
      </p:sp>
    </p:spTree>
    <p:extLst>
      <p:ext uri="{BB962C8B-B14F-4D97-AF65-F5344CB8AC3E}">
        <p14:creationId xmlns:p14="http://schemas.microsoft.com/office/powerpoint/2010/main" val="1250913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Voorbereiding!!!!!!!!!</a:t>
            </a:r>
            <a:endParaRPr lang="nl-NL" dirty="0"/>
          </a:p>
        </p:txBody>
      </p:sp>
      <p:sp>
        <p:nvSpPr>
          <p:cNvPr id="3" name="Tijdelijke aanduiding voor inhoud 2"/>
          <p:cNvSpPr>
            <a:spLocks noGrp="1"/>
          </p:cNvSpPr>
          <p:nvPr>
            <p:ph idx="1"/>
          </p:nvPr>
        </p:nvSpPr>
        <p:spPr>
          <a:xfrm>
            <a:off x="2589212" y="2110105"/>
            <a:ext cx="8915400" cy="3777622"/>
          </a:xfrm>
        </p:spPr>
        <p:txBody>
          <a:bodyPr/>
          <a:lstStyle/>
          <a:p>
            <a:r>
              <a:rPr lang="nl-NL" dirty="0"/>
              <a:t>Goed voorbereid zijn en niet misgrijpen is het halve werk. Water, zeep, handschoenen - maar ook slangkoppelingen in alle maten, en </a:t>
            </a:r>
            <a:r>
              <a:rPr lang="nl-NL" dirty="0" smtClean="0"/>
              <a:t>reparatiesetjes</a:t>
            </a:r>
          </a:p>
          <a:p>
            <a:endParaRPr lang="nl-NL" dirty="0"/>
          </a:p>
        </p:txBody>
      </p:sp>
      <p:pic>
        <p:nvPicPr>
          <p:cNvPr id="5122" name="Picture 2" descr="Goed voorbereid zijn en niet misgrijpen is het halve werk. Water, zeep, handschoenen - maar ook slangkoppelingen in alle maten, en reparatiesetjes. - Foto: Martin Smi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2430" y="3131820"/>
            <a:ext cx="5334000" cy="3552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77762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Tips en trucs</a:t>
            </a:r>
            <a:endParaRPr lang="nl-NL" dirty="0"/>
          </a:p>
        </p:txBody>
      </p:sp>
      <p:sp>
        <p:nvSpPr>
          <p:cNvPr id="3" name="Tijdelijke aanduiding voor inhoud 2"/>
          <p:cNvSpPr>
            <a:spLocks noGrp="1"/>
          </p:cNvSpPr>
          <p:nvPr>
            <p:ph idx="1"/>
          </p:nvPr>
        </p:nvSpPr>
        <p:spPr/>
        <p:txBody>
          <a:bodyPr>
            <a:normAutofit/>
          </a:bodyPr>
          <a:lstStyle/>
          <a:p>
            <a:r>
              <a:rPr lang="nl-NL" sz="3200" dirty="0"/>
              <a:t>Een 5 inch slang heeft een inhoud van 12,6 liter per meter. Eentje van 4 inch 8,10 liter per meter. Weet je de inhoud van de totale slang, dan kun je berekenen hoe ver voor het eind van de laatste gang je moet beginnen met water en/of lucht te persen.</a:t>
            </a:r>
          </a:p>
        </p:txBody>
      </p:sp>
    </p:spTree>
    <p:extLst>
      <p:ext uri="{BB962C8B-B14F-4D97-AF65-F5344CB8AC3E}">
        <p14:creationId xmlns:p14="http://schemas.microsoft.com/office/powerpoint/2010/main" val="29315994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zwenkarm</a:t>
            </a:r>
            <a:endParaRPr lang="nl-NL" dirty="0"/>
          </a:p>
        </p:txBody>
      </p:sp>
      <p:sp>
        <p:nvSpPr>
          <p:cNvPr id="3" name="Tijdelijke aanduiding voor inhoud 2"/>
          <p:cNvSpPr>
            <a:spLocks noGrp="1"/>
          </p:cNvSpPr>
          <p:nvPr>
            <p:ph idx="1"/>
          </p:nvPr>
        </p:nvSpPr>
        <p:spPr/>
        <p:txBody>
          <a:bodyPr/>
          <a:lstStyle/>
          <a:p>
            <a:r>
              <a:rPr lang="nl-NL" dirty="0"/>
              <a:t>Een zwenkarm geeft veel vrijheid om te manoeuvreren. Frontmontage helpt bij de verdeling gewicht en krachten, maar de zijdelingse kracht kan bij het draaien nog steeds flink </a:t>
            </a:r>
            <a:r>
              <a:rPr lang="nl-NL" dirty="0" smtClean="0"/>
              <a:t>oplopen</a:t>
            </a:r>
          </a:p>
          <a:p>
            <a:endParaRPr lang="nl-NL" dirty="0"/>
          </a:p>
        </p:txBody>
      </p:sp>
      <p:pic>
        <p:nvPicPr>
          <p:cNvPr id="6146" name="Picture 2" descr="Een zwenkarm geeft veel vrijheid om te manoeuvreren. Frontmontage helpt bij de verdeling gewicht en krachten, maar de zijdelingse kracht kan bij het draaien nog steeds flink oplopen. - Foto: Bob Karst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3075" y="3159125"/>
            <a:ext cx="5334000" cy="3552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94574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Tips en trucs</a:t>
            </a:r>
            <a:endParaRPr lang="nl-NL" dirty="0"/>
          </a:p>
        </p:txBody>
      </p:sp>
      <p:sp>
        <p:nvSpPr>
          <p:cNvPr id="3" name="Tijdelijke aanduiding voor inhoud 2"/>
          <p:cNvSpPr>
            <a:spLocks noGrp="1"/>
          </p:cNvSpPr>
          <p:nvPr>
            <p:ph idx="1"/>
          </p:nvPr>
        </p:nvSpPr>
        <p:spPr/>
        <p:txBody>
          <a:bodyPr>
            <a:normAutofit/>
          </a:bodyPr>
          <a:lstStyle/>
          <a:p>
            <a:r>
              <a:rPr lang="nl-NL" sz="3200" dirty="0"/>
              <a:t>De aanvoerpomp levert een constante hoeveelheid. De rijsnelheid bepaalt dus de </a:t>
            </a:r>
            <a:r>
              <a:rPr lang="nl-NL" sz="3200" dirty="0" err="1"/>
              <a:t>kuubs</a:t>
            </a:r>
            <a:r>
              <a:rPr lang="nl-NL" sz="3200" dirty="0"/>
              <a:t> per hectare. Water bijmengen? Vergeet dan niet voor die hoeveelheid te compenseren.</a:t>
            </a:r>
          </a:p>
        </p:txBody>
      </p:sp>
    </p:spTree>
    <p:extLst>
      <p:ext uri="{BB962C8B-B14F-4D97-AF65-F5344CB8AC3E}">
        <p14:creationId xmlns:p14="http://schemas.microsoft.com/office/powerpoint/2010/main" val="4568911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Voordeel</a:t>
            </a:r>
            <a:endParaRPr lang="nl-NL" dirty="0"/>
          </a:p>
        </p:txBody>
      </p:sp>
      <p:sp>
        <p:nvSpPr>
          <p:cNvPr id="3" name="Tijdelijke aanduiding voor inhoud 2"/>
          <p:cNvSpPr>
            <a:spLocks noGrp="1"/>
          </p:cNvSpPr>
          <p:nvPr>
            <p:ph idx="1"/>
          </p:nvPr>
        </p:nvSpPr>
        <p:spPr/>
        <p:txBody>
          <a:bodyPr/>
          <a:lstStyle/>
          <a:p>
            <a:r>
              <a:rPr lang="nl-NL" dirty="0" smtClean="0"/>
              <a:t>Bij huis hebben we een </a:t>
            </a:r>
            <a:r>
              <a:rPr lang="nl-NL" dirty="0"/>
              <a:t>perceel van 15ha, vanaf het erf te bereiken en via de openbare weg.</a:t>
            </a:r>
            <a:br>
              <a:rPr lang="nl-NL" dirty="0"/>
            </a:br>
            <a:r>
              <a:rPr lang="nl-NL" dirty="0"/>
              <a:t/>
            </a:r>
            <a:br>
              <a:rPr lang="nl-NL" dirty="0"/>
            </a:br>
            <a:r>
              <a:rPr lang="nl-NL" dirty="0"/>
              <a:t>15x35m3=525m3, dat zijn 30 vrachten van 18m3 met de Terra </a:t>
            </a:r>
            <a:r>
              <a:rPr lang="nl-NL" dirty="0" err="1"/>
              <a:t>gator</a:t>
            </a:r>
            <a:r>
              <a:rPr lang="nl-NL" dirty="0"/>
              <a:t>, vol kan je vooraan beginnen, gemiddeld 200 meter rijden, dat is 6km rijden met </a:t>
            </a:r>
            <a:r>
              <a:rPr lang="nl-NL" dirty="0" smtClean="0"/>
              <a:t>30/40 </a:t>
            </a:r>
            <a:r>
              <a:rPr lang="nl-NL" dirty="0"/>
              <a:t>ton. Ben je achteraan leeg moet je ook weer naar voren, gemiddeld 400 meter rijden, dat is 12km rijden met </a:t>
            </a:r>
            <a:r>
              <a:rPr lang="nl-NL" dirty="0" smtClean="0"/>
              <a:t>20 </a:t>
            </a:r>
            <a:r>
              <a:rPr lang="nl-NL" dirty="0"/>
              <a:t>ton.</a:t>
            </a:r>
            <a:br>
              <a:rPr lang="nl-NL" dirty="0"/>
            </a:br>
            <a:r>
              <a:rPr lang="nl-NL" dirty="0"/>
              <a:t/>
            </a:r>
            <a:br>
              <a:rPr lang="nl-NL" dirty="0"/>
            </a:br>
            <a:r>
              <a:rPr lang="nl-NL" dirty="0"/>
              <a:t>Met een kleinere (boeren)tank maak je nog meer loze meters.</a:t>
            </a:r>
            <a:br>
              <a:rPr lang="nl-NL" dirty="0"/>
            </a:br>
            <a:r>
              <a:rPr lang="nl-NL" dirty="0"/>
              <a:t/>
            </a:r>
            <a:br>
              <a:rPr lang="nl-NL" dirty="0"/>
            </a:br>
            <a:r>
              <a:rPr lang="nl-NL" dirty="0"/>
              <a:t>Dat is al een ENORME winst van sleepslangen. </a:t>
            </a:r>
          </a:p>
        </p:txBody>
      </p:sp>
    </p:spTree>
    <p:extLst>
      <p:ext uri="{BB962C8B-B14F-4D97-AF65-F5344CB8AC3E}">
        <p14:creationId xmlns:p14="http://schemas.microsoft.com/office/powerpoint/2010/main" val="234764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Voorbereiding is alles!!</a:t>
            </a:r>
            <a:endParaRPr lang="nl-NL" dirty="0"/>
          </a:p>
        </p:txBody>
      </p:sp>
      <p:pic>
        <p:nvPicPr>
          <p:cNvPr id="4" name="IOTYh1cAg-Q"/>
          <p:cNvPicPr>
            <a:picLocks noGrp="1" noRot="1" noChangeAspect="1"/>
          </p:cNvPicPr>
          <p:nvPr>
            <p:ph idx="1"/>
            <a:videoFile r:link="rId1"/>
          </p:nvPr>
        </p:nvPicPr>
        <p:blipFill>
          <a:blip r:embed="rId3"/>
          <a:stretch>
            <a:fillRect/>
          </a:stretch>
        </p:blipFill>
        <p:spPr>
          <a:xfrm>
            <a:off x="2827283" y="1649183"/>
            <a:ext cx="8122199" cy="4568737"/>
          </a:xfrm>
          <a:prstGeom prst="rect">
            <a:avLst/>
          </a:prstGeom>
        </p:spPr>
      </p:pic>
    </p:spTree>
    <p:extLst>
      <p:ext uri="{BB962C8B-B14F-4D97-AF65-F5344CB8AC3E}">
        <p14:creationId xmlns:p14="http://schemas.microsoft.com/office/powerpoint/2010/main" val="23386748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Tips en trucs</a:t>
            </a:r>
            <a:endParaRPr lang="nl-NL" dirty="0"/>
          </a:p>
        </p:txBody>
      </p:sp>
      <p:sp>
        <p:nvSpPr>
          <p:cNvPr id="3" name="Tijdelijke aanduiding voor inhoud 2"/>
          <p:cNvSpPr>
            <a:spLocks noGrp="1"/>
          </p:cNvSpPr>
          <p:nvPr>
            <p:ph idx="1"/>
          </p:nvPr>
        </p:nvSpPr>
        <p:spPr/>
        <p:txBody>
          <a:bodyPr>
            <a:normAutofit/>
          </a:bodyPr>
          <a:lstStyle/>
          <a:p>
            <a:r>
              <a:rPr lang="nl-NL" sz="3200" dirty="0"/>
              <a:t>Zakt de druk aan de verdeler onder 0,5 bar, smoor de verdeler dan een beetje om de slang stijf genoeg te houden.</a:t>
            </a:r>
          </a:p>
        </p:txBody>
      </p:sp>
    </p:spTree>
    <p:extLst>
      <p:ext uri="{BB962C8B-B14F-4D97-AF65-F5344CB8AC3E}">
        <p14:creationId xmlns:p14="http://schemas.microsoft.com/office/powerpoint/2010/main" val="28808247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slang, kwaliteit bespaart veel ellende</a:t>
            </a:r>
            <a:endParaRPr lang="nl-NL" dirty="0"/>
          </a:p>
        </p:txBody>
      </p:sp>
      <p:pic>
        <p:nvPicPr>
          <p:cNvPr id="6" name="iUHqi5V6qtk"/>
          <p:cNvPicPr>
            <a:picLocks noGrp="1" noRot="1" noChangeAspect="1"/>
          </p:cNvPicPr>
          <p:nvPr>
            <p:ph idx="1"/>
            <a:videoFile r:link="rId1"/>
          </p:nvPr>
        </p:nvPicPr>
        <p:blipFill>
          <a:blip r:embed="rId3"/>
          <a:stretch>
            <a:fillRect/>
          </a:stretch>
        </p:blipFill>
        <p:spPr>
          <a:xfrm>
            <a:off x="3531870" y="2045513"/>
            <a:ext cx="7509510" cy="4224100"/>
          </a:xfrm>
          <a:prstGeom prst="rect">
            <a:avLst/>
          </a:prstGeom>
        </p:spPr>
      </p:pic>
    </p:spTree>
    <p:extLst>
      <p:ext uri="{BB962C8B-B14F-4D97-AF65-F5344CB8AC3E}">
        <p14:creationId xmlns:p14="http://schemas.microsoft.com/office/powerpoint/2010/main" val="22250292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Tips en trucs</a:t>
            </a:r>
            <a:endParaRPr lang="nl-NL" dirty="0"/>
          </a:p>
        </p:txBody>
      </p:sp>
      <p:sp>
        <p:nvSpPr>
          <p:cNvPr id="3" name="Tijdelijke aanduiding voor inhoud 2"/>
          <p:cNvSpPr>
            <a:spLocks noGrp="1"/>
          </p:cNvSpPr>
          <p:nvPr>
            <p:ph idx="1"/>
          </p:nvPr>
        </p:nvSpPr>
        <p:spPr/>
        <p:txBody>
          <a:bodyPr>
            <a:normAutofit/>
          </a:bodyPr>
          <a:lstStyle/>
          <a:p>
            <a:r>
              <a:rPr lang="nl-NL" sz="2800" dirty="0"/>
              <a:t>Sectie-afsluiters worden steeds meer toegepast. Let op: hoe meer secties je afsluit, hoe hoger de druk oploopt en hoe sneller je moet rijden om de dosering constant te houden. Komt de laatste werkgang uit op minder dan de helft van de werkbreedte, begin dan al één of twee werkgangen eerder met een afgesloten sectie te rijden. Meten is weten!</a:t>
            </a:r>
          </a:p>
        </p:txBody>
      </p:sp>
    </p:spTree>
    <p:extLst>
      <p:ext uri="{BB962C8B-B14F-4D97-AF65-F5344CB8AC3E}">
        <p14:creationId xmlns:p14="http://schemas.microsoft.com/office/powerpoint/2010/main" val="21799258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Sleepslang bemesten kan niet altijd!</a:t>
            </a:r>
            <a:endParaRPr lang="nl-NL" dirty="0"/>
          </a:p>
        </p:txBody>
      </p:sp>
      <p:pic>
        <p:nvPicPr>
          <p:cNvPr id="4" name="WOpyB38hxd4"/>
          <p:cNvPicPr>
            <a:picLocks noGrp="1" noRot="1" noChangeAspect="1"/>
          </p:cNvPicPr>
          <p:nvPr>
            <p:ph idx="1"/>
            <a:videoFile r:link="rId1"/>
          </p:nvPr>
        </p:nvPicPr>
        <p:blipFill>
          <a:blip r:embed="rId3"/>
          <a:stretch>
            <a:fillRect/>
          </a:stretch>
        </p:blipFill>
        <p:spPr>
          <a:xfrm>
            <a:off x="2777490" y="1621175"/>
            <a:ext cx="7875270" cy="4429839"/>
          </a:xfrm>
          <a:prstGeom prst="rect">
            <a:avLst/>
          </a:prstGeom>
        </p:spPr>
      </p:pic>
    </p:spTree>
    <p:extLst>
      <p:ext uri="{BB962C8B-B14F-4D97-AF65-F5344CB8AC3E}">
        <p14:creationId xmlns:p14="http://schemas.microsoft.com/office/powerpoint/2010/main" val="2367558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Tips en trucs</a:t>
            </a:r>
            <a:endParaRPr lang="nl-NL" dirty="0"/>
          </a:p>
        </p:txBody>
      </p:sp>
      <p:sp>
        <p:nvSpPr>
          <p:cNvPr id="3" name="Tijdelijke aanduiding voor inhoud 2"/>
          <p:cNvSpPr>
            <a:spLocks noGrp="1"/>
          </p:cNvSpPr>
          <p:nvPr>
            <p:ph idx="1"/>
          </p:nvPr>
        </p:nvSpPr>
        <p:spPr/>
        <p:txBody>
          <a:bodyPr>
            <a:normAutofit/>
          </a:bodyPr>
          <a:lstStyle/>
          <a:p>
            <a:r>
              <a:rPr lang="nl-NL" sz="2800" dirty="0"/>
              <a:t>Vervang de sleepslang op tijd. Reken dat je gemiddeld per 30 kuub uitgereden mest de slang een kilometer meesleept. Hoe verder van de </a:t>
            </a:r>
            <a:r>
              <a:rPr lang="nl-NL" sz="2800" dirty="0" err="1"/>
              <a:t>bemester</a:t>
            </a:r>
            <a:r>
              <a:rPr lang="nl-NL" sz="2800" dirty="0"/>
              <a:t> vandaan, hoe minder slijtage. Bouwland slijt veel meer dan grasland. Na 7.000 kilometer is het met de bedrijfszekerheid vaak wel gedaan.</a:t>
            </a:r>
          </a:p>
        </p:txBody>
      </p:sp>
    </p:spTree>
    <p:extLst>
      <p:ext uri="{BB962C8B-B14F-4D97-AF65-F5344CB8AC3E}">
        <p14:creationId xmlns:p14="http://schemas.microsoft.com/office/powerpoint/2010/main" val="32155582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Vragen?</a:t>
            </a:r>
            <a:endParaRPr lang="nl-NL" dirty="0"/>
          </a:p>
        </p:txBody>
      </p:sp>
      <p:sp>
        <p:nvSpPr>
          <p:cNvPr id="3" name="Tijdelijke aanduiding voor inhoud 2"/>
          <p:cNvSpPr>
            <a:spLocks noGrp="1"/>
          </p:cNvSpPr>
          <p:nvPr>
            <p:ph idx="1"/>
          </p:nvPr>
        </p:nvSpPr>
        <p:spPr/>
        <p:txBody>
          <a:bodyPr/>
          <a:lstStyle/>
          <a:p>
            <a:endParaRPr lang="nl-NL" dirty="0"/>
          </a:p>
        </p:txBody>
      </p:sp>
    </p:spTree>
    <p:extLst>
      <p:ext uri="{BB962C8B-B14F-4D97-AF65-F5344CB8AC3E}">
        <p14:creationId xmlns:p14="http://schemas.microsoft.com/office/powerpoint/2010/main" val="36264575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Effectief</a:t>
            </a:r>
            <a:endParaRPr lang="nl-NL" dirty="0"/>
          </a:p>
        </p:txBody>
      </p:sp>
      <p:sp>
        <p:nvSpPr>
          <p:cNvPr id="3" name="Tijdelijke aanduiding voor inhoud 2"/>
          <p:cNvSpPr>
            <a:spLocks noGrp="1"/>
          </p:cNvSpPr>
          <p:nvPr>
            <p:ph idx="1"/>
          </p:nvPr>
        </p:nvSpPr>
        <p:spPr/>
        <p:txBody>
          <a:bodyPr>
            <a:normAutofit/>
          </a:bodyPr>
          <a:lstStyle/>
          <a:p>
            <a:r>
              <a:rPr lang="nl-NL" sz="3600" dirty="0"/>
              <a:t>Effectief werken met sleepslangen is in alle opzichten een logistieke kwestie. Goed voorbereiden en meteen de slang goed wegleggen is de basis om capaciteit te draaien.</a:t>
            </a:r>
          </a:p>
        </p:txBody>
      </p:sp>
    </p:spTree>
    <p:extLst>
      <p:ext uri="{BB962C8B-B14F-4D97-AF65-F5344CB8AC3E}">
        <p14:creationId xmlns:p14="http://schemas.microsoft.com/office/powerpoint/2010/main" val="15718559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Flimpje</a:t>
            </a:r>
            <a:endParaRPr lang="nl-NL" dirty="0"/>
          </a:p>
        </p:txBody>
      </p:sp>
      <p:pic>
        <p:nvPicPr>
          <p:cNvPr id="4" name="BrbgJcS5j84"/>
          <p:cNvPicPr>
            <a:picLocks noGrp="1" noRot="1" noChangeAspect="1"/>
          </p:cNvPicPr>
          <p:nvPr>
            <p:ph idx="1"/>
            <a:videoFile r:link="rId1"/>
          </p:nvPr>
        </p:nvPicPr>
        <p:blipFill>
          <a:blip r:embed="rId3"/>
          <a:stretch>
            <a:fillRect/>
          </a:stretch>
        </p:blipFill>
        <p:spPr>
          <a:xfrm>
            <a:off x="2891790" y="1685468"/>
            <a:ext cx="7712252" cy="4338142"/>
          </a:xfrm>
          <a:prstGeom prst="rect">
            <a:avLst/>
          </a:prstGeom>
        </p:spPr>
      </p:pic>
    </p:spTree>
    <p:extLst>
      <p:ext uri="{BB962C8B-B14F-4D97-AF65-F5344CB8AC3E}">
        <p14:creationId xmlns:p14="http://schemas.microsoft.com/office/powerpoint/2010/main" val="848622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Water bijmengen is dé remedie bij dikke mest om capaciteit te houden en de werkdruk te beperken.</a:t>
            </a:r>
          </a:p>
        </p:txBody>
      </p:sp>
      <p:pic>
        <p:nvPicPr>
          <p:cNvPr id="1028" name="Picture 4" descr="Water bijmengen is dé remedie bij dikke mest om capaciteit te houden en de werkdruk te beperken. - Foto: Koos Groenewold"/>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74820" y="2176314"/>
            <a:ext cx="6290911" cy="41901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3883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Nogmaals voorbereiding is alles</a:t>
            </a:r>
            <a:endParaRPr lang="nl-NL" dirty="0"/>
          </a:p>
        </p:txBody>
      </p:sp>
      <p:sp>
        <p:nvSpPr>
          <p:cNvPr id="3" name="Tijdelijke aanduiding voor inhoud 2"/>
          <p:cNvSpPr>
            <a:spLocks noGrp="1"/>
          </p:cNvSpPr>
          <p:nvPr>
            <p:ph idx="1"/>
          </p:nvPr>
        </p:nvSpPr>
        <p:spPr/>
        <p:txBody>
          <a:bodyPr/>
          <a:lstStyle/>
          <a:p>
            <a:r>
              <a:rPr lang="nl-NL" dirty="0"/>
              <a:t>De grootte van het perceel moet van tevoren goed in beeld </a:t>
            </a:r>
            <a:r>
              <a:rPr lang="nl-NL" dirty="0" smtClean="0"/>
              <a:t>zijn</a:t>
            </a:r>
          </a:p>
          <a:p>
            <a:r>
              <a:rPr lang="nl-NL" dirty="0"/>
              <a:t>wanneer het aan de orde is: bedenk ook vooraf hoe je met de </a:t>
            </a:r>
            <a:r>
              <a:rPr lang="nl-NL" dirty="0" err="1"/>
              <a:t>bemester</a:t>
            </a:r>
            <a:r>
              <a:rPr lang="nl-NL" dirty="0"/>
              <a:t> zo eenvoudig mogelijk kunt verkassen van het ene naar het andere perceel</a:t>
            </a:r>
            <a:r>
              <a:rPr lang="nl-NL" dirty="0" smtClean="0"/>
              <a:t>.</a:t>
            </a:r>
          </a:p>
          <a:p>
            <a:r>
              <a:rPr lang="nl-NL" dirty="0"/>
              <a:t>Is de slang uitgerold, dan is het – zeker als-ie vol mest zit – een hele heisa om hem na een paar rondjes bemesten alweer te moeten verplaatsen</a:t>
            </a:r>
            <a:r>
              <a:rPr lang="nl-NL" dirty="0" smtClean="0"/>
              <a:t>.</a:t>
            </a:r>
          </a:p>
          <a:p>
            <a:r>
              <a:rPr lang="nl-NL" dirty="0"/>
              <a:t>Effectief sleepslangen is vooral een kwestie van grondig een aanvalsplan te bedenken.</a:t>
            </a:r>
          </a:p>
        </p:txBody>
      </p:sp>
    </p:spTree>
    <p:extLst>
      <p:ext uri="{BB962C8B-B14F-4D97-AF65-F5344CB8AC3E}">
        <p14:creationId xmlns:p14="http://schemas.microsoft.com/office/powerpoint/2010/main" val="31593379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Draaien</a:t>
            </a:r>
            <a:endParaRPr lang="nl-NL" dirty="0"/>
          </a:p>
        </p:txBody>
      </p:sp>
      <p:sp>
        <p:nvSpPr>
          <p:cNvPr id="3" name="Tijdelijke aanduiding voor inhoud 2"/>
          <p:cNvSpPr>
            <a:spLocks noGrp="1"/>
          </p:cNvSpPr>
          <p:nvPr>
            <p:ph idx="1"/>
          </p:nvPr>
        </p:nvSpPr>
        <p:spPr>
          <a:xfrm>
            <a:off x="3276600" y="2282190"/>
            <a:ext cx="8915400" cy="3777622"/>
          </a:xfrm>
        </p:spPr>
        <p:txBody>
          <a:bodyPr/>
          <a:lstStyle/>
          <a:p>
            <a:r>
              <a:rPr lang="nl-NL" dirty="0"/>
              <a:t>Een schuifstuk in de aansluiting van de </a:t>
            </a:r>
            <a:r>
              <a:rPr lang="nl-NL" dirty="0" err="1"/>
              <a:t>bemester</a:t>
            </a:r>
            <a:r>
              <a:rPr lang="nl-NL" dirty="0"/>
              <a:t> helpt om een grotere krul te maken, om vlot </a:t>
            </a:r>
            <a:r>
              <a:rPr lang="nl-NL" dirty="0" smtClean="0"/>
              <a:t>te </a:t>
            </a:r>
            <a:r>
              <a:rPr lang="nl-NL" dirty="0"/>
              <a:t>draaien</a:t>
            </a:r>
            <a:r>
              <a:rPr lang="nl-NL" dirty="0" smtClean="0"/>
              <a:t>.</a:t>
            </a:r>
          </a:p>
          <a:p>
            <a:endParaRPr lang="nl-NL" dirty="0"/>
          </a:p>
        </p:txBody>
      </p:sp>
      <p:pic>
        <p:nvPicPr>
          <p:cNvPr id="2050" name="Picture 2" descr="Een schuifstuk in de aansluiting van de bemester helpt om een grotere krul te maken, om vlot te draaien. - Foto: Hans Banu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0433" y="3078487"/>
            <a:ext cx="5334000" cy="3552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14199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Tips en trucs</a:t>
            </a:r>
            <a:endParaRPr lang="nl-NL" dirty="0"/>
          </a:p>
        </p:txBody>
      </p:sp>
      <p:sp>
        <p:nvSpPr>
          <p:cNvPr id="3" name="Tijdelijke aanduiding voor inhoud 2"/>
          <p:cNvSpPr>
            <a:spLocks noGrp="1"/>
          </p:cNvSpPr>
          <p:nvPr>
            <p:ph idx="1"/>
          </p:nvPr>
        </p:nvSpPr>
        <p:spPr/>
        <p:txBody>
          <a:bodyPr>
            <a:normAutofit/>
          </a:bodyPr>
          <a:lstStyle/>
          <a:p>
            <a:r>
              <a:rPr lang="nl-NL" sz="3200" dirty="0"/>
              <a:t>Kondig tijdig aan wanneer het bemesten van start gaat. Dan kan de boer zich op tijd voorbereiden. Kijk, zeker bij nieuwe klanten of nieuwe percelen, van tevoren hoe de situatie ter plaatse is, zodat je daar op in kunt spelen.</a:t>
            </a:r>
          </a:p>
        </p:txBody>
      </p:sp>
    </p:spTree>
    <p:extLst>
      <p:ext uri="{BB962C8B-B14F-4D97-AF65-F5344CB8AC3E}">
        <p14:creationId xmlns:p14="http://schemas.microsoft.com/office/powerpoint/2010/main" val="754378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Handigheidje van de laatste tijd</a:t>
            </a:r>
            <a:r>
              <a:rPr lang="nl-NL" dirty="0" smtClean="0"/>
              <a:t>:</a:t>
            </a:r>
            <a:endParaRPr lang="nl-NL" dirty="0"/>
          </a:p>
        </p:txBody>
      </p:sp>
      <p:sp>
        <p:nvSpPr>
          <p:cNvPr id="3" name="Tijdelijke aanduiding voor inhoud 2"/>
          <p:cNvSpPr>
            <a:spLocks noGrp="1"/>
          </p:cNvSpPr>
          <p:nvPr>
            <p:ph idx="1"/>
          </p:nvPr>
        </p:nvSpPr>
        <p:spPr>
          <a:xfrm>
            <a:off x="2572922" y="1934845"/>
            <a:ext cx="8509962" cy="3467715"/>
          </a:xfrm>
        </p:spPr>
        <p:txBody>
          <a:bodyPr/>
          <a:lstStyle/>
          <a:p>
            <a:r>
              <a:rPr lang="nl-NL" dirty="0"/>
              <a:t>een hydraulische arm met een wiel, om snel met de trekker een slang opzij te </a:t>
            </a:r>
            <a:r>
              <a:rPr lang="nl-NL" dirty="0" smtClean="0"/>
              <a:t>leggen</a:t>
            </a:r>
          </a:p>
          <a:p>
            <a:endParaRPr lang="nl-NL" dirty="0"/>
          </a:p>
        </p:txBody>
      </p:sp>
      <p:pic>
        <p:nvPicPr>
          <p:cNvPr id="3074" name="Picture 2" descr="Handigheidje van de laatste tijd: een hydraulische arm met een wiel, om snel met de trekker een slang opzij te leggen.- Foto: Martin Smi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4710" y="2647220"/>
            <a:ext cx="5091430" cy="3391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9506"/>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ert">
  <a:themeElements>
    <a:clrScheme name="Sliert">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liert">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ert">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45</TotalTime>
  <Words>770</Words>
  <Application>Microsoft Office PowerPoint</Application>
  <PresentationFormat>Breedbeeld</PresentationFormat>
  <Paragraphs>46</Paragraphs>
  <Slides>25</Slides>
  <Notes>0</Notes>
  <HiddenSlides>0</HiddenSlides>
  <MMClips>5</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25</vt:i4>
      </vt:variant>
    </vt:vector>
  </HeadingPairs>
  <TitlesOfParts>
    <vt:vector size="29" baseType="lpstr">
      <vt:lpstr>Arial</vt:lpstr>
      <vt:lpstr>Century Gothic</vt:lpstr>
      <vt:lpstr>Wingdings 3</vt:lpstr>
      <vt:lpstr>Sliert</vt:lpstr>
      <vt:lpstr>Sleepslangbemesten</vt:lpstr>
      <vt:lpstr>Voorbereiding is alles!!</vt:lpstr>
      <vt:lpstr>Effectief</vt:lpstr>
      <vt:lpstr>Flimpje</vt:lpstr>
      <vt:lpstr>Water bijmengen is dé remedie bij dikke mest om capaciteit te houden en de werkdruk te beperken.</vt:lpstr>
      <vt:lpstr>Nogmaals voorbereiding is alles</vt:lpstr>
      <vt:lpstr>Draaien</vt:lpstr>
      <vt:lpstr>Tips en trucs</vt:lpstr>
      <vt:lpstr>Handigheidje van de laatste tijd:</vt:lpstr>
      <vt:lpstr>Tips en trucs</vt:lpstr>
      <vt:lpstr>Filmpje</vt:lpstr>
      <vt:lpstr>Tips en trucs</vt:lpstr>
      <vt:lpstr>De slang</vt:lpstr>
      <vt:lpstr>Tips en trucs</vt:lpstr>
      <vt:lpstr>Voorbereiding!!!!!!!!!</vt:lpstr>
      <vt:lpstr>Tips en trucs</vt:lpstr>
      <vt:lpstr>De zwenkarm</vt:lpstr>
      <vt:lpstr>Tips en trucs</vt:lpstr>
      <vt:lpstr>Voordeel</vt:lpstr>
      <vt:lpstr>Tips en trucs</vt:lpstr>
      <vt:lpstr>De slang, kwaliteit bespaart veel ellende</vt:lpstr>
      <vt:lpstr>Tips en trucs</vt:lpstr>
      <vt:lpstr>Sleepslang bemesten kan niet altijd!</vt:lpstr>
      <vt:lpstr>Tips en trucs</vt:lpstr>
      <vt:lpstr>Vragen?</vt:lpstr>
    </vt:vector>
  </TitlesOfParts>
  <Company>GroeneWelle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Sleepslangbemesten</dc:title>
  <dc:creator>Rolf Klooster</dc:creator>
  <cp:lastModifiedBy>Jurrien van t Oever</cp:lastModifiedBy>
  <cp:revision>5</cp:revision>
  <dcterms:created xsi:type="dcterms:W3CDTF">2018-04-05T05:40:39Z</dcterms:created>
  <dcterms:modified xsi:type="dcterms:W3CDTF">2018-04-05T08:02:25Z</dcterms:modified>
</cp:coreProperties>
</file>