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08" d="100"/>
          <a:sy n="108" d="100"/>
        </p:scale>
        <p:origin x="108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3-4-2018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nl/url?sa=i&amp;rct=j&amp;q=&amp;esrc=s&amp;source=images&amp;cd=&amp;cad=rja&amp;uact=8&amp;ved=2ahUKEwjssP6Q3PPZAhUkJsAKHQE7A0YQjRx6BAgAEAU&amp;url=https://www.indiamart.com/proddetail/holstein-friesian-cow-14439627888.html&amp;psig=AOvVaw1rEyliwzBJsbgJHJ1ffZoY&amp;ust=15213885069427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Voeren en verzorgen</a:t>
            </a:r>
            <a:br>
              <a:rPr lang="nl-NL" dirty="0" smtClean="0"/>
            </a:br>
            <a:r>
              <a:rPr lang="nl-NL" dirty="0" smtClean="0"/>
              <a:t>Periode 4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Varkens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/>
              <a:t>Hongaars </a:t>
            </a:r>
            <a:r>
              <a:rPr lang="nl-NL" dirty="0" err="1"/>
              <a:t>wolvarken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027"/>
            <a:ext cx="3312368" cy="235352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413" y="2283718"/>
            <a:ext cx="3928189" cy="224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8"/>
            <a:ext cx="4224831" cy="1501675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Bonte </a:t>
            </a:r>
            <a:r>
              <a:rPr lang="nl-NL" dirty="0" err="1"/>
              <a:t>Bentheimer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5978"/>
            <a:ext cx="3810000" cy="2527300"/>
          </a:xfr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877" y="1995686"/>
            <a:ext cx="3924609" cy="26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err="1"/>
              <a:t>Göttinger</a:t>
            </a:r>
            <a:r>
              <a:rPr lang="nl-NL" dirty="0"/>
              <a:t> minivarken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9502"/>
            <a:ext cx="3694729" cy="2310507"/>
          </a:xfr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707654"/>
            <a:ext cx="3717032" cy="27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/>
          <a:lstStyle/>
          <a:p>
            <a:pPr lvl="0"/>
            <a:r>
              <a:rPr lang="nl-NL" dirty="0" err="1"/>
              <a:t>Kune</a:t>
            </a:r>
            <a:r>
              <a:rPr lang="nl-NL" dirty="0"/>
              <a:t> </a:t>
            </a:r>
            <a:r>
              <a:rPr lang="nl-NL" dirty="0" err="1"/>
              <a:t>Kune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571750"/>
            <a:ext cx="4001266" cy="194347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979"/>
            <a:ext cx="3196964" cy="302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6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/>
              <a:t>Vietnamese hangbuikzwijn</a:t>
            </a:r>
          </a:p>
        </p:txBody>
      </p:sp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7694"/>
            <a:ext cx="3080676" cy="2310507"/>
          </a:xfr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3478"/>
            <a:ext cx="412297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/>
              <a:t>Nederlands landvarken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51670"/>
            <a:ext cx="3938736" cy="2625824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3224"/>
            <a:ext cx="3767024" cy="213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Pietrain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0936"/>
            <a:ext cx="3960440" cy="2638643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23678"/>
            <a:ext cx="3968690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/>
              <a:t>Hampshire</a:t>
            </a:r>
          </a:p>
        </p:txBody>
      </p:sp>
      <p:sp>
        <p:nvSpPr>
          <p:cNvPr id="3" name="AutoShape 2" descr="Afbeeldingsresultaat voor holstein friesian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12925" y="-1630363"/>
            <a:ext cx="4762500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88" y="339502"/>
            <a:ext cx="3900187" cy="259556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95686"/>
            <a:ext cx="3866226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5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/>
          </a:bodyPr>
          <a:lstStyle/>
          <a:p>
            <a:pPr lvl="0"/>
            <a:r>
              <a:rPr lang="nl-NL" dirty="0" err="1"/>
              <a:t>Duroc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4189"/>
            <a:ext cx="3349380" cy="252320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23678"/>
            <a:ext cx="439615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61968" y="205979"/>
            <a:ext cx="4224831" cy="857250"/>
          </a:xfrm>
        </p:spPr>
        <p:txBody>
          <a:bodyPr>
            <a:normAutofit fontScale="90000"/>
          </a:bodyPr>
          <a:lstStyle/>
          <a:p>
            <a:pPr lvl="0"/>
            <a:r>
              <a:rPr lang="nl-NL" dirty="0" smtClean="0"/>
              <a:t>Groot</a:t>
            </a:r>
            <a:br>
              <a:rPr lang="nl-NL" dirty="0" smtClean="0"/>
            </a:br>
            <a:r>
              <a:rPr lang="nl-NL" dirty="0" smtClean="0"/>
              <a:t> </a:t>
            </a:r>
            <a:r>
              <a:rPr lang="nl-NL" dirty="0"/>
              <a:t>Yorkshire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5979"/>
            <a:ext cx="4219936" cy="2667000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7734"/>
            <a:ext cx="3292507" cy="206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145</TotalTime>
  <Words>20</Words>
  <Application>Microsoft Office PowerPoint</Application>
  <PresentationFormat>Diavoorstelling (16:9)</PresentationFormat>
  <Paragraphs>12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Kantoorthema</vt:lpstr>
      <vt:lpstr>Voeren en verzorgen Periode 4 </vt:lpstr>
      <vt:lpstr>Göttinger minivarken</vt:lpstr>
      <vt:lpstr>Kune Kune</vt:lpstr>
      <vt:lpstr>Vietnamese hangbuikzwijn</vt:lpstr>
      <vt:lpstr>Nederlands landvarken</vt:lpstr>
      <vt:lpstr>Pietrain</vt:lpstr>
      <vt:lpstr>Hampshire</vt:lpstr>
      <vt:lpstr>Duroc</vt:lpstr>
      <vt:lpstr>Groot  Yorkshire</vt:lpstr>
      <vt:lpstr>Hongaars wolvarken</vt:lpstr>
      <vt:lpstr>Bonte Bentheimer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Voedselgerelaterde problemen en vergiftigingen</dc:title>
  <dc:creator>Helanie Aalders</dc:creator>
  <cp:lastModifiedBy>Helanie Aalders</cp:lastModifiedBy>
  <cp:revision>19</cp:revision>
  <dcterms:created xsi:type="dcterms:W3CDTF">2018-03-09T13:53:41Z</dcterms:created>
  <dcterms:modified xsi:type="dcterms:W3CDTF">2018-04-03T08:01:54Z</dcterms:modified>
</cp:coreProperties>
</file>