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86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38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9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88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42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02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57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37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53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44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8219-479E-43C2-B14F-23CDF9644B81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402E-7150-4A7A-B586-50DEE1AA4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5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Schapen - Eigen invloed op gedrag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Je eigen gedrag - rust uitstralen….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Bewegen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Praten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Huisvesting – solitair / groep 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22768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70" y="458112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523115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2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Trucs om contact te maken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Gebruik voer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Vaste voer plek / vang hoek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Rustig tussen gaan zitten / negeren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Dier contact laten maken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Verplaatsen met voer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26876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4509120"/>
            <a:ext cx="3309738" cy="22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557243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2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Rassen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Drents heideschaap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Zwartbles schaap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Blauwe Texelaar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Fries Melkschaap</a:t>
            </a:r>
          </a:p>
          <a:p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40" y="274638"/>
            <a:ext cx="3087386" cy="2146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75" y="4755291"/>
            <a:ext cx="3231123" cy="19453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748756"/>
            <a:ext cx="2972544" cy="19760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4581129"/>
            <a:ext cx="3074755" cy="19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Huisvesting schaap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Gedrag en Stalklimaat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Vreetruimte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Ligruimte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Weidegang – omheining, schaduw  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1097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4615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48336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79" y="124989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118754"/>
            <a:ext cx="1724001" cy="12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Afleiding 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/>
          <a:lstStyle/>
          <a:p>
            <a:r>
              <a:rPr lang="nl-NL" dirty="0" smtClean="0">
                <a:latin typeface="Comic Sans MS" panose="030F0702030302020204" pitchFamily="66" charset="0"/>
              </a:rPr>
              <a:t>Hokken afstemmen op natuurlijke geaardheid &gt; solitair / groep </a:t>
            </a:r>
          </a:p>
          <a:p>
            <a:r>
              <a:rPr lang="nl-NL" dirty="0" smtClean="0">
                <a:latin typeface="Comic Sans MS" panose="030F0702030302020204" pitchFamily="66" charset="0"/>
              </a:rPr>
              <a:t>Kraamstal voor na het </a:t>
            </a:r>
            <a:r>
              <a:rPr lang="nl-NL" dirty="0" err="1" smtClean="0">
                <a:latin typeface="Comic Sans MS" panose="030F0702030302020204" pitchFamily="66" charset="0"/>
              </a:rPr>
              <a:t>aflammeren</a:t>
            </a:r>
            <a:endParaRPr lang="nl-NL" dirty="0" smtClean="0">
              <a:latin typeface="Comic Sans MS" panose="030F0702030302020204" pitchFamily="66" charset="0"/>
            </a:endParaRPr>
          </a:p>
          <a:p>
            <a:r>
              <a:rPr lang="nl-NL" dirty="0" smtClean="0">
                <a:latin typeface="Comic Sans MS" panose="030F0702030302020204" pitchFamily="66" charset="0"/>
              </a:rPr>
              <a:t>Aanbieden voer &gt; lang kunnen eten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933057"/>
            <a:ext cx="2836912" cy="18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89041"/>
            <a:ext cx="4368184" cy="29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Kantoorthema</vt:lpstr>
      <vt:lpstr>Schapen - Eigen invloed op gedrag </vt:lpstr>
      <vt:lpstr>Trucs om contact te maken</vt:lpstr>
      <vt:lpstr>Rassen </vt:lpstr>
      <vt:lpstr>Huisvesting schaap</vt:lpstr>
      <vt:lpstr>Afleiding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Schapen</dc:title>
  <dc:creator>Han Smeets</dc:creator>
  <cp:lastModifiedBy>Nikki Pots</cp:lastModifiedBy>
  <cp:revision>4</cp:revision>
  <dcterms:created xsi:type="dcterms:W3CDTF">2018-01-25T13:33:45Z</dcterms:created>
  <dcterms:modified xsi:type="dcterms:W3CDTF">2018-03-22T13:12:47Z</dcterms:modified>
</cp:coreProperties>
</file>