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97" d="100"/>
          <a:sy n="97" d="100"/>
        </p:scale>
        <p:origin x="630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17-3-2018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453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17-3-2018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292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17-3-2018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827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17-3-2018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8702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17-3-2018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4163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17-3-2018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181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17-3-2018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6041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17-3-2018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736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17-3-2018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693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17-3-2018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454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17-3-2018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3744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BC572-4FFD-4CAD-A1DE-1815F500F479}" type="datetimeFigureOut">
              <a:rPr lang="nl-NL" smtClean="0"/>
              <a:t>17-3-2018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278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2ahUKEwjKyMvE3vPZAhXBC8AKHfbnDHkQjRx6BAgAEAU&amp;url=http%3A%2F%2Fwww.hill70quantock.com%2Fhereford.html&amp;psig=AOvVaw1eY3Vn1ImfQmKSzefVSmKC&amp;ust=1521389185597709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google.nl/url?sa=i&amp;rct=j&amp;q=&amp;esrc=s&amp;source=images&amp;cd=&amp;cad=rja&amp;uact=8&amp;ved=2ahUKEwjssP6Q3PPZAhUkJsAKHQE7A0YQjRx6BAgAEAU&amp;url=https%3A%2F%2Fwww.indiamart.com%2Fproddetail%2Fholstein-friesian-cow-14439627888.html&amp;psig=AOvVaw1rEyliwzBJsbgJHJ1ffZoY&amp;ust=152138850694274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6766520" cy="1102519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Voeren en verzorgen</a:t>
            </a:r>
            <a:br>
              <a:rPr lang="nl-NL" dirty="0" smtClean="0"/>
            </a:br>
            <a:r>
              <a:rPr lang="nl-NL" dirty="0" smtClean="0"/>
              <a:t>Periode 4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2914650"/>
            <a:ext cx="6768752" cy="1314450"/>
          </a:xfrm>
        </p:spPr>
        <p:txBody>
          <a:bodyPr/>
          <a:lstStyle/>
          <a:p>
            <a:r>
              <a:rPr lang="nl-NL" dirty="0" smtClean="0"/>
              <a:t>Rassen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30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1968" y="205979"/>
            <a:ext cx="4224831" cy="857250"/>
          </a:xfrm>
        </p:spPr>
        <p:txBody>
          <a:bodyPr>
            <a:normAutofit fontScale="90000"/>
          </a:bodyPr>
          <a:lstStyle/>
          <a:p>
            <a:pPr lvl="0"/>
            <a:r>
              <a:rPr lang="nl-NL" dirty="0" smtClean="0"/>
              <a:t>Blonde</a:t>
            </a:r>
            <a:br>
              <a:rPr lang="nl-NL" dirty="0" smtClean="0"/>
            </a:br>
            <a:r>
              <a:rPr lang="nl-NL" dirty="0" smtClean="0"/>
              <a:t> </a:t>
            </a:r>
            <a:r>
              <a:rPr lang="nl-NL" dirty="0"/>
              <a:t>D </a:t>
            </a:r>
            <a:r>
              <a:rPr lang="nl-NL" dirty="0" err="1"/>
              <a:t>aquitaine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91630"/>
            <a:ext cx="4284712" cy="295611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210"/>
            <a:ext cx="3348976" cy="257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1968" y="205978"/>
            <a:ext cx="4224831" cy="1501675"/>
          </a:xfrm>
        </p:spPr>
        <p:txBody>
          <a:bodyPr>
            <a:normAutofit fontScale="90000"/>
          </a:bodyPr>
          <a:lstStyle/>
          <a:p>
            <a:pPr lvl="0"/>
            <a:r>
              <a:rPr lang="nl-NL" dirty="0" smtClean="0"/>
              <a:t>MRIJ</a:t>
            </a:r>
            <a:br>
              <a:rPr lang="nl-NL" dirty="0" smtClean="0"/>
            </a:br>
            <a:r>
              <a:rPr lang="nl-NL" dirty="0" smtClean="0"/>
              <a:t>Maas Rijn </a:t>
            </a:r>
            <a:br>
              <a:rPr lang="nl-NL" dirty="0" smtClean="0"/>
            </a:br>
            <a:r>
              <a:rPr lang="nl-NL" dirty="0" smtClean="0"/>
              <a:t>en IJssel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8" y="205979"/>
            <a:ext cx="4191000" cy="2962275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20710"/>
            <a:ext cx="3331071" cy="249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8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1968" y="205979"/>
            <a:ext cx="4224831" cy="857250"/>
          </a:xfrm>
        </p:spPr>
        <p:txBody>
          <a:bodyPr>
            <a:normAutofit/>
          </a:bodyPr>
          <a:lstStyle/>
          <a:p>
            <a:pPr lvl="0"/>
            <a:r>
              <a:rPr lang="nl-NL" dirty="0" smtClean="0"/>
              <a:t>Jersey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88" y="217874"/>
            <a:ext cx="3989362" cy="2880320"/>
          </a:xfr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04921"/>
            <a:ext cx="4860032" cy="325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2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1968" y="205979"/>
            <a:ext cx="4224831" cy="857250"/>
          </a:xfrm>
        </p:spPr>
        <p:txBody>
          <a:bodyPr>
            <a:normAutofit fontScale="90000"/>
          </a:bodyPr>
          <a:lstStyle/>
          <a:p>
            <a:pPr lvl="0"/>
            <a:r>
              <a:rPr lang="nl-NL" dirty="0" smtClean="0"/>
              <a:t>Belgisch </a:t>
            </a:r>
            <a:br>
              <a:rPr lang="nl-NL" dirty="0" smtClean="0"/>
            </a:br>
            <a:r>
              <a:rPr lang="nl-NL" dirty="0" smtClean="0"/>
              <a:t>witblauw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5979"/>
            <a:ext cx="4751705" cy="3394075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267630"/>
            <a:ext cx="3414514" cy="228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9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1968" y="205979"/>
            <a:ext cx="4224831" cy="857250"/>
          </a:xfrm>
        </p:spPr>
        <p:txBody>
          <a:bodyPr>
            <a:normAutofit/>
          </a:bodyPr>
          <a:lstStyle/>
          <a:p>
            <a:pPr lvl="0"/>
            <a:r>
              <a:rPr lang="nl-NL" dirty="0" err="1"/>
              <a:t>Piemontese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95686"/>
            <a:ext cx="5876900" cy="2691291"/>
          </a:xfrm>
          <a:prstGeom prst="rect">
            <a:avLst/>
          </a:prstGeom>
        </p:spPr>
      </p:pic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5979"/>
            <a:ext cx="4116288" cy="2752768"/>
          </a:xfrm>
        </p:spPr>
      </p:pic>
    </p:spTree>
    <p:extLst>
      <p:ext uri="{BB962C8B-B14F-4D97-AF65-F5344CB8AC3E}">
        <p14:creationId xmlns:p14="http://schemas.microsoft.com/office/powerpoint/2010/main" val="274556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55976" y="168275"/>
            <a:ext cx="4224831" cy="857250"/>
          </a:xfrm>
        </p:spPr>
        <p:txBody>
          <a:bodyPr>
            <a:normAutofit/>
          </a:bodyPr>
          <a:lstStyle/>
          <a:p>
            <a:pPr lvl="0"/>
            <a:r>
              <a:rPr lang="nl-NL" dirty="0" smtClean="0"/>
              <a:t>Fries Hollands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275606"/>
            <a:ext cx="6175609" cy="3394075"/>
          </a:xfrm>
        </p:spPr>
      </p:pic>
      <p:sp>
        <p:nvSpPr>
          <p:cNvPr id="4" name="AutoShape 2" descr="Afbeeldingsresultaat voor fries hollands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7391"/>
            <a:ext cx="3074814" cy="288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0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1968" y="205979"/>
            <a:ext cx="4224831" cy="857250"/>
          </a:xfrm>
        </p:spPr>
        <p:txBody>
          <a:bodyPr>
            <a:normAutofit/>
          </a:bodyPr>
          <a:lstStyle/>
          <a:p>
            <a:pPr lvl="0"/>
            <a:r>
              <a:rPr lang="nl-NL" dirty="0" err="1" smtClean="0"/>
              <a:t>Hereford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361" y="1923678"/>
            <a:ext cx="3778438" cy="2382515"/>
          </a:xfrm>
        </p:spPr>
      </p:pic>
      <p:sp>
        <p:nvSpPr>
          <p:cNvPr id="4" name="AutoShape 2" descr="Afbeeldingsresultaat voor hereford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644008" y="1851670"/>
            <a:ext cx="3665656" cy="23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5526"/>
            <a:ext cx="405500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1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1968" y="205979"/>
            <a:ext cx="4224831" cy="857250"/>
          </a:xfrm>
        </p:spPr>
        <p:txBody>
          <a:bodyPr>
            <a:normAutofit/>
          </a:bodyPr>
          <a:lstStyle/>
          <a:p>
            <a:pPr lvl="0"/>
            <a:r>
              <a:rPr lang="nl-NL" dirty="0" err="1"/>
              <a:t>Charolais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770661"/>
            <a:ext cx="4638432" cy="2899020"/>
          </a:xfrm>
        </p:spPr>
      </p:pic>
      <p:sp>
        <p:nvSpPr>
          <p:cNvPr id="4" name="AutoShape 2" descr="Afbeeldingsresultaat voor Charolais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9502"/>
            <a:ext cx="36576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1968" y="205979"/>
            <a:ext cx="4224831" cy="857250"/>
          </a:xfrm>
        </p:spPr>
        <p:txBody>
          <a:bodyPr>
            <a:normAutofit/>
          </a:bodyPr>
          <a:lstStyle/>
          <a:p>
            <a:pPr lvl="0"/>
            <a:r>
              <a:rPr lang="nl-NL" dirty="0" smtClean="0"/>
              <a:t>Brandrode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275606"/>
            <a:ext cx="5123132" cy="3394075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599"/>
            <a:ext cx="3600400" cy="257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6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1968" y="205979"/>
            <a:ext cx="4224831" cy="857250"/>
          </a:xfrm>
        </p:spPr>
        <p:txBody>
          <a:bodyPr/>
          <a:lstStyle/>
          <a:p>
            <a:r>
              <a:rPr lang="nl-NL" dirty="0" smtClean="0"/>
              <a:t>Dexter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2359"/>
            <a:ext cx="4282457" cy="3394075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145" y="2427734"/>
            <a:ext cx="3047405" cy="22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3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1968" y="205979"/>
            <a:ext cx="4224831" cy="857250"/>
          </a:xfrm>
        </p:spPr>
        <p:txBody>
          <a:bodyPr/>
          <a:lstStyle/>
          <a:p>
            <a:r>
              <a:rPr lang="nl-NL" dirty="0" smtClean="0"/>
              <a:t>Galloway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9502"/>
            <a:ext cx="5187362" cy="3394075"/>
          </a:xfr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270" y="2499742"/>
            <a:ext cx="2993529" cy="199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6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1968" y="205979"/>
            <a:ext cx="4224831" cy="85725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Schotse hooglander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354" y="1779662"/>
            <a:ext cx="5014843" cy="2808312"/>
          </a:xfr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09662"/>
            <a:ext cx="381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1968" y="205979"/>
            <a:ext cx="4224831" cy="857250"/>
          </a:xfrm>
        </p:spPr>
        <p:txBody>
          <a:bodyPr>
            <a:normAutofit/>
          </a:bodyPr>
          <a:lstStyle/>
          <a:p>
            <a:r>
              <a:rPr lang="nl-NL" dirty="0" smtClean="0"/>
              <a:t>Lakenvelder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26848"/>
            <a:ext cx="4417313" cy="2488917"/>
          </a:xfrm>
          <a:prstGeom prst="rect">
            <a:avLst/>
          </a:prstGeom>
        </p:spPr>
      </p:pic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995686"/>
            <a:ext cx="4811216" cy="2763013"/>
          </a:xfrm>
        </p:spPr>
      </p:pic>
    </p:spTree>
    <p:extLst>
      <p:ext uri="{BB962C8B-B14F-4D97-AF65-F5344CB8AC3E}">
        <p14:creationId xmlns:p14="http://schemas.microsoft.com/office/powerpoint/2010/main" val="38131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1968" y="205979"/>
            <a:ext cx="4224831" cy="85725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Groninger </a:t>
            </a:r>
            <a:br>
              <a:rPr lang="nl-NL" dirty="0" smtClean="0"/>
            </a:br>
            <a:r>
              <a:rPr lang="nl-NL" dirty="0" smtClean="0"/>
              <a:t>blaarkop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5979"/>
            <a:ext cx="4019550" cy="3190875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518" y="1995686"/>
            <a:ext cx="4385467" cy="257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1968" y="205979"/>
            <a:ext cx="4224831" cy="85725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Holstein</a:t>
            </a:r>
            <a:br>
              <a:rPr lang="nl-NL" dirty="0" smtClean="0"/>
            </a:br>
            <a:r>
              <a:rPr lang="nl-NL" dirty="0" err="1"/>
              <a:t>F</a:t>
            </a:r>
            <a:r>
              <a:rPr lang="nl-NL" dirty="0" err="1" smtClean="0"/>
              <a:t>risian</a:t>
            </a:r>
            <a:endParaRPr lang="nl-NL" dirty="0"/>
          </a:p>
        </p:txBody>
      </p:sp>
      <p:sp>
        <p:nvSpPr>
          <p:cNvPr id="3" name="AutoShape 2" descr="Afbeeldingsresultaat voor holstein friesian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812925" y="-1630363"/>
            <a:ext cx="476250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341997"/>
            <a:ext cx="4572000" cy="326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Afbeeldingsresultaat voor holstein friesian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-1836712" y="660656"/>
            <a:ext cx="476250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698417"/>
            <a:ext cx="2723964" cy="181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5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1968" y="205979"/>
            <a:ext cx="4224831" cy="857250"/>
          </a:xfrm>
        </p:spPr>
        <p:txBody>
          <a:bodyPr>
            <a:normAutofit/>
          </a:bodyPr>
          <a:lstStyle/>
          <a:p>
            <a:r>
              <a:rPr lang="nl-NL" dirty="0" smtClean="0"/>
              <a:t>Limousine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1510"/>
            <a:ext cx="3292574" cy="2309716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91630"/>
            <a:ext cx="4819600" cy="319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6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1968" y="205979"/>
            <a:ext cx="4224831" cy="857250"/>
          </a:xfrm>
        </p:spPr>
        <p:txBody>
          <a:bodyPr>
            <a:normAutofit/>
          </a:bodyPr>
          <a:lstStyle/>
          <a:p>
            <a:r>
              <a:rPr lang="nl-NL" dirty="0" err="1" smtClean="0"/>
              <a:t>Witrik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91630"/>
            <a:ext cx="5838825" cy="3067050"/>
          </a:xfrm>
          <a:prstGeom prst="rect">
            <a:avLst/>
          </a:prstGeom>
        </p:spPr>
      </p:pic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96" y="283048"/>
            <a:ext cx="3605663" cy="2288702"/>
          </a:xfrm>
        </p:spPr>
      </p:pic>
    </p:spTree>
    <p:extLst>
      <p:ext uri="{BB962C8B-B14F-4D97-AF65-F5344CB8AC3E}">
        <p14:creationId xmlns:p14="http://schemas.microsoft.com/office/powerpoint/2010/main" val="20208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formaat 16-9</Template>
  <TotalTime>132</TotalTime>
  <Words>23</Words>
  <Application>Microsoft Office PowerPoint</Application>
  <PresentationFormat>Diavoorstelling (16:9)</PresentationFormat>
  <Paragraphs>19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Arial</vt:lpstr>
      <vt:lpstr>Calibri</vt:lpstr>
      <vt:lpstr>Kantoorthema</vt:lpstr>
      <vt:lpstr>Voeren en verzorgen Periode 4 </vt:lpstr>
      <vt:lpstr>Dexter</vt:lpstr>
      <vt:lpstr>Galloway</vt:lpstr>
      <vt:lpstr>Schotse hooglander</vt:lpstr>
      <vt:lpstr>Lakenvelder</vt:lpstr>
      <vt:lpstr>Groninger  blaarkop</vt:lpstr>
      <vt:lpstr>Holstein Frisian</vt:lpstr>
      <vt:lpstr>Limousine</vt:lpstr>
      <vt:lpstr>Witrik</vt:lpstr>
      <vt:lpstr>Blonde  D aquitaine</vt:lpstr>
      <vt:lpstr>MRIJ Maas Rijn  en IJssel</vt:lpstr>
      <vt:lpstr>Jersey</vt:lpstr>
      <vt:lpstr>Belgisch  witblauw</vt:lpstr>
      <vt:lpstr>Piemontese</vt:lpstr>
      <vt:lpstr>Fries Hollands</vt:lpstr>
      <vt:lpstr>Hereford</vt:lpstr>
      <vt:lpstr>Charolais</vt:lpstr>
      <vt:lpstr>Brandrode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Voedselgerelaterde problemen en vergiftigingen</dc:title>
  <dc:creator>Helanie Aalders</dc:creator>
  <cp:lastModifiedBy>Helanie Aalders</cp:lastModifiedBy>
  <cp:revision>16</cp:revision>
  <dcterms:created xsi:type="dcterms:W3CDTF">2018-03-09T13:53:41Z</dcterms:created>
  <dcterms:modified xsi:type="dcterms:W3CDTF">2018-03-17T16:10:18Z</dcterms:modified>
</cp:coreProperties>
</file>