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ng&amp;ehk=gqTAM" ContentType="image/p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1" r:id="rId15"/>
    <p:sldId id="292" r:id="rId16"/>
    <p:sldId id="293" r:id="rId17"/>
    <p:sldId id="295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259" r:id="rId46"/>
    <p:sldId id="260" r:id="rId47"/>
    <p:sldId id="261" r:id="rId48"/>
    <p:sldId id="262" r:id="rId49"/>
    <p:sldId id="263" r:id="rId50"/>
    <p:sldId id="264" r:id="rId51"/>
    <p:sldId id="265" r:id="rId52"/>
    <p:sldId id="266" r:id="rId53"/>
    <p:sldId id="267" r:id="rId54"/>
    <p:sldId id="269" r:id="rId55"/>
    <p:sldId id="270" r:id="rId56"/>
    <p:sldId id="271" r:id="rId57"/>
    <p:sldId id="272" r:id="rId58"/>
    <p:sldId id="274" r:id="rId59"/>
    <p:sldId id="275" r:id="rId60"/>
    <p:sldId id="276" r:id="rId61"/>
    <p:sldId id="27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lera.be/nl/picto/alpha/V/p/10" TargetMode="External"/><Relationship Id="rId2" Type="http://schemas.openxmlformats.org/officeDocument/2006/relationships/image" Target="../media/image17.png&amp;ehk=gqTAM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Wil jij mijn vriendje zijn?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rug </a:t>
            </a:r>
          </a:p>
        </p:txBody>
      </p:sp>
      <p:pic>
        <p:nvPicPr>
          <p:cNvPr id="3074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47" y="811924"/>
            <a:ext cx="285932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vriend </a:t>
            </a:r>
          </a:p>
        </p:txBody>
      </p:sp>
      <p:pic>
        <p:nvPicPr>
          <p:cNvPr id="4098" name="Picture 2" descr="Afbeeldingsresultaat voor wil jij mijn vriendje zijn eric car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29" y="811924"/>
            <a:ext cx="441296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leeuw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228" y="811924"/>
            <a:ext cx="675576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gaap/geeuw </a:t>
            </a:r>
          </a:p>
        </p:txBody>
      </p:sp>
      <p:pic>
        <p:nvPicPr>
          <p:cNvPr id="5122" name="Picture 2" descr="Afbeeldingsresultaat voor gapen ki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68" y="496920"/>
            <a:ext cx="5880685" cy="43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ik ben zo alleen </a:t>
            </a:r>
          </a:p>
        </p:txBody>
      </p:sp>
      <p:pic>
        <p:nvPicPr>
          <p:cNvPr id="6146" name="Picture 2" descr="Afbeeldingsresultaat voor alleen ki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11" y="1269124"/>
            <a:ext cx="5410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Wil je mijn vriendje zijn? </a:t>
            </a:r>
          </a:p>
        </p:txBody>
      </p:sp>
      <p:pic>
        <p:nvPicPr>
          <p:cNvPr id="5" name="Picture 2" descr="Afbeeldingsresultaat voor wil jij mijn vriendje zijn eric car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29" y="811924"/>
            <a:ext cx="441296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zien </a:t>
            </a:r>
          </a:p>
        </p:txBody>
      </p:sp>
      <p:pic>
        <p:nvPicPr>
          <p:cNvPr id="7170" name="Picture 2" descr="Afbeeldingsresultaat voor zi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5" y="978081"/>
            <a:ext cx="5691131" cy="38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vastzitten (aan)</a:t>
            </a:r>
          </a:p>
        </p:txBody>
      </p:sp>
      <p:pic>
        <p:nvPicPr>
          <p:cNvPr id="6" name="Picture 2" descr="Afbeeldingsresultaat voor het pa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89" y="425004"/>
            <a:ext cx="6631045" cy="48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zeggen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173" y="2207309"/>
            <a:ext cx="3375014" cy="2643215"/>
          </a:xfrm>
          <a:prstGeom prst="rect">
            <a:avLst/>
          </a:prstGeom>
        </p:spPr>
      </p:pic>
      <p:sp>
        <p:nvSpPr>
          <p:cNvPr id="5" name="Ovale toelichting 4"/>
          <p:cNvSpPr/>
          <p:nvPr/>
        </p:nvSpPr>
        <p:spPr>
          <a:xfrm>
            <a:off x="5203065" y="850949"/>
            <a:ext cx="3812146" cy="2086378"/>
          </a:xfrm>
          <a:prstGeom prst="wedgeEllipseCallout">
            <a:avLst>
              <a:gd name="adj1" fmla="val -43806"/>
              <a:gd name="adj2" fmla="val 65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hinniken</a:t>
            </a:r>
          </a:p>
        </p:txBody>
      </p:sp>
      <p:pic>
        <p:nvPicPr>
          <p:cNvPr id="10242" name="Picture 2" descr="Afbeeldingsresultaat voor hinnikend pa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30" y="540707"/>
            <a:ext cx="3950665" cy="43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1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2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vragen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B8D2B972-3ACE-4BD2-B249-78DA097C2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808041" y="1788201"/>
            <a:ext cx="2540139" cy="2540139"/>
          </a:xfrm>
        </p:spPr>
      </p:pic>
    </p:spTree>
    <p:extLst>
      <p:ext uri="{BB962C8B-B14F-4D97-AF65-F5344CB8AC3E}">
        <p14:creationId xmlns:p14="http://schemas.microsoft.com/office/powerpoint/2010/main" val="14824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zoeken</a:t>
            </a:r>
          </a:p>
        </p:txBody>
      </p:sp>
      <p:pic>
        <p:nvPicPr>
          <p:cNvPr id="12290" name="Picture 2" descr="Afbeeldingsresultaat voor zoek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82" y="505283"/>
            <a:ext cx="3861057" cy="43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eten </a:t>
            </a:r>
          </a:p>
        </p:txBody>
      </p:sp>
      <p:pic>
        <p:nvPicPr>
          <p:cNvPr id="13314" name="Picture 2" descr="https://www.animaatjes.nl/eten-en-drinken/eten-en-drinken-plaatjes/pannekoeken-en-poffertjes/pannekoeken_en_poffertjes_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36" y="858240"/>
            <a:ext cx="4129949" cy="39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doorlopen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351" y="496614"/>
            <a:ext cx="9872871" cy="4038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37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het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351" y="496614"/>
            <a:ext cx="9872871" cy="4038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5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een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351" y="496614"/>
            <a:ext cx="9872871" cy="4038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2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2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6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rgbClr val="FF0000"/>
                </a:solidFill>
                <a:latin typeface="+mn-lt"/>
              </a:rPr>
              <a:t>het </a:t>
            </a:r>
            <a:r>
              <a:rPr lang="nl-NL" sz="5400" dirty="0">
                <a:solidFill>
                  <a:schemeClr val="tx1"/>
                </a:solidFill>
                <a:latin typeface="+mn-lt"/>
              </a:rPr>
              <a:t>nijlpaard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920" y="811924"/>
            <a:ext cx="608438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zeehond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849" y="811924"/>
            <a:ext cx="611652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Kleine muis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773" y="2078749"/>
            <a:ext cx="31146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krul 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412" y="811924"/>
            <a:ext cx="498539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5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hebben 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351" y="496614"/>
            <a:ext cx="9872871" cy="4038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611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trippelen 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351" y="496614"/>
            <a:ext cx="9872871" cy="4038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390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hollen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351" y="496614"/>
            <a:ext cx="9872871" cy="4038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6765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lopen </a:t>
            </a:r>
          </a:p>
        </p:txBody>
      </p:sp>
      <p:pic>
        <p:nvPicPr>
          <p:cNvPr id="5122" name="Picture 2" descr="Afbeeldingsresultaat voor lop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30" y="330563"/>
            <a:ext cx="4519961" cy="45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02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aap  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9" r="1174"/>
          <a:stretch/>
        </p:blipFill>
        <p:spPr>
          <a:xfrm>
            <a:off x="3092659" y="888642"/>
            <a:ext cx="5970903" cy="39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15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bruin </a:t>
            </a:r>
          </a:p>
        </p:txBody>
      </p:sp>
      <p:pic>
        <p:nvPicPr>
          <p:cNvPr id="1026" name="Picture 2" descr="Afbeeldingsresultaat voor bru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11" y="811924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61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groen</a:t>
            </a:r>
          </a:p>
        </p:txBody>
      </p:sp>
      <p:pic>
        <p:nvPicPr>
          <p:cNvPr id="2050" name="Picture 2" descr="Afbeeldingsresultaat voor gro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11" y="811924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90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grijs </a:t>
            </a:r>
          </a:p>
        </p:txBody>
      </p:sp>
      <p:pic>
        <p:nvPicPr>
          <p:cNvPr id="3074" name="Picture 2" descr="Afbeeldingsresultaat voor grij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78" y="973058"/>
            <a:ext cx="3877466" cy="3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4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blauw </a:t>
            </a:r>
          </a:p>
        </p:txBody>
      </p:sp>
      <p:pic>
        <p:nvPicPr>
          <p:cNvPr id="4098" name="Picture 2" descr="Afbeeldingsresultaat voor blau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80" y="1104366"/>
            <a:ext cx="3926462" cy="39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1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staart</a:t>
            </a:r>
          </a:p>
        </p:txBody>
      </p:sp>
      <p:pic>
        <p:nvPicPr>
          <p:cNvPr id="1026" name="Picture 2" descr="Afbeeldingsresultaat voor wil jij mijn vriendje zijn eric car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 b="8947"/>
          <a:stretch/>
        </p:blipFill>
        <p:spPr bwMode="auto">
          <a:xfrm>
            <a:off x="2742755" y="1468192"/>
            <a:ext cx="6670712" cy="33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met  </a:t>
            </a:r>
          </a:p>
        </p:txBody>
      </p:sp>
      <p:pic>
        <p:nvPicPr>
          <p:cNvPr id="5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874" y="1747271"/>
            <a:ext cx="3830770" cy="3103253"/>
          </a:xfrm>
          <a:prstGeom prst="rect">
            <a:avLst/>
          </a:prstGeom>
        </p:spPr>
      </p:pic>
      <p:pic>
        <p:nvPicPr>
          <p:cNvPr id="6" name="Picture 2" descr="Afbeeldingsresultaat voor wil jij mijn vriendje zijn eric car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 b="8947"/>
          <a:stretch/>
        </p:blipFill>
        <p:spPr bwMode="auto">
          <a:xfrm>
            <a:off x="6243701" y="2614411"/>
            <a:ext cx="4410113" cy="22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14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weg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16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twee</a:t>
            </a:r>
          </a:p>
        </p:txBody>
      </p:sp>
      <p:pic>
        <p:nvPicPr>
          <p:cNvPr id="5" name="Picture 2" descr="Afbeeldingsresultaat voor wil jij mijn vriendje zijn eric car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75" y="2296904"/>
            <a:ext cx="3226585" cy="29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twee paarden anim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28" y="259928"/>
            <a:ext cx="3611083" cy="27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fbeeldingsresultaat voor twee a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Afbeeldingsresultaat voor twee a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1" y="3038769"/>
            <a:ext cx="3931322" cy="22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92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nee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351" y="496614"/>
            <a:ext cx="9872871" cy="4038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156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Wat zie ik daar?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0351" y="496614"/>
            <a:ext cx="9872871" cy="40386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306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 3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962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pauw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563563"/>
            <a:ext cx="5715000" cy="4000500"/>
          </a:xfrm>
        </p:spPr>
      </p:pic>
    </p:spTree>
    <p:extLst>
      <p:ext uri="{BB962C8B-B14F-4D97-AF65-F5344CB8AC3E}">
        <p14:creationId xmlns:p14="http://schemas.microsoft.com/office/powerpoint/2010/main" val="3445513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een bos  (haar)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2" y="811213"/>
            <a:ext cx="1849678" cy="4038600"/>
          </a:xfrm>
        </p:spPr>
      </p:pic>
    </p:spTree>
    <p:extLst>
      <p:ext uri="{BB962C8B-B14F-4D97-AF65-F5344CB8AC3E}">
        <p14:creationId xmlns:p14="http://schemas.microsoft.com/office/powerpoint/2010/main" val="350566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vos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71" y="1074865"/>
            <a:ext cx="6217920" cy="3511296"/>
          </a:xfrm>
        </p:spPr>
      </p:pic>
    </p:spTree>
    <p:extLst>
      <p:ext uri="{BB962C8B-B14F-4D97-AF65-F5344CB8AC3E}">
        <p14:creationId xmlns:p14="http://schemas.microsoft.com/office/powerpoint/2010/main" val="3856881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een kindje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56" y="811213"/>
            <a:ext cx="3028950" cy="4038600"/>
          </a:xfrm>
        </p:spPr>
      </p:pic>
    </p:spTree>
    <p:extLst>
      <p:ext uri="{BB962C8B-B14F-4D97-AF65-F5344CB8AC3E}">
        <p14:creationId xmlns:p14="http://schemas.microsoft.com/office/powerpoint/2010/main" val="125757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rgbClr val="FF0000"/>
                </a:solidFill>
                <a:latin typeface="+mn-lt"/>
              </a:rPr>
              <a:t>het</a:t>
            </a:r>
            <a:r>
              <a:rPr lang="nl-NL" sz="5400" dirty="0">
                <a:solidFill>
                  <a:schemeClr val="tx1"/>
                </a:solidFill>
                <a:latin typeface="+mn-lt"/>
              </a:rPr>
              <a:t> paard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218" y="473183"/>
            <a:ext cx="6365786" cy="4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uitwaaieren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31" y="81121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316095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opeten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16" y="811213"/>
            <a:ext cx="5957231" cy="4038600"/>
          </a:xfrm>
        </p:spPr>
      </p:pic>
    </p:spTree>
    <p:extLst>
      <p:ext uri="{BB962C8B-B14F-4D97-AF65-F5344CB8AC3E}">
        <p14:creationId xmlns:p14="http://schemas.microsoft.com/office/powerpoint/2010/main" val="1086623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piepen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49" y="1743162"/>
            <a:ext cx="2434700" cy="2434700"/>
          </a:xfrm>
        </p:spPr>
      </p:pic>
    </p:spTree>
    <p:extLst>
      <p:ext uri="{BB962C8B-B14F-4D97-AF65-F5344CB8AC3E}">
        <p14:creationId xmlns:p14="http://schemas.microsoft.com/office/powerpoint/2010/main" val="1913366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groot / klein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81" y="830263"/>
            <a:ext cx="3695700" cy="4000500"/>
          </a:xfrm>
        </p:spPr>
      </p:pic>
    </p:spTree>
    <p:extLst>
      <p:ext uri="{BB962C8B-B14F-4D97-AF65-F5344CB8AC3E}">
        <p14:creationId xmlns:p14="http://schemas.microsoft.com/office/powerpoint/2010/main" val="2206617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Lang / kort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90" y="1250836"/>
            <a:ext cx="2435352" cy="3599688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07" y="1805992"/>
            <a:ext cx="2074479" cy="24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2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rood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3000" y="811924"/>
            <a:ext cx="9872871" cy="4038600"/>
          </a:xfrm>
          <a:solidFill>
            <a:srgbClr val="FF0000"/>
          </a:solid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293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Hoog / laag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34" y="829758"/>
            <a:ext cx="3184871" cy="4183676"/>
          </a:xfrm>
        </p:spPr>
      </p:pic>
    </p:spTree>
    <p:extLst>
      <p:ext uri="{BB962C8B-B14F-4D97-AF65-F5344CB8AC3E}">
        <p14:creationId xmlns:p14="http://schemas.microsoft.com/office/powerpoint/2010/main" val="3558336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trots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41" y="811213"/>
            <a:ext cx="3931380" cy="4038600"/>
          </a:xfrm>
        </p:spPr>
      </p:pic>
    </p:spTree>
    <p:extLst>
      <p:ext uri="{BB962C8B-B14F-4D97-AF65-F5344CB8AC3E}">
        <p14:creationId xmlns:p14="http://schemas.microsoft.com/office/powerpoint/2010/main" val="19943134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Sluw  (zo sluw als een vos)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04" y="811213"/>
            <a:ext cx="6674455" cy="4038600"/>
          </a:xfrm>
        </p:spPr>
      </p:pic>
    </p:spTree>
    <p:extLst>
      <p:ext uri="{BB962C8B-B14F-4D97-AF65-F5344CB8AC3E}">
        <p14:creationId xmlns:p14="http://schemas.microsoft.com/office/powerpoint/2010/main" val="1519657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bang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64" y="1009466"/>
            <a:ext cx="3000827" cy="3841058"/>
          </a:xfrm>
        </p:spPr>
      </p:pic>
    </p:spTree>
    <p:extLst>
      <p:ext uri="{BB962C8B-B14F-4D97-AF65-F5344CB8AC3E}">
        <p14:creationId xmlns:p14="http://schemas.microsoft.com/office/powerpoint/2010/main" val="276807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rgbClr val="FF0000"/>
                </a:solidFill>
                <a:latin typeface="+mn-lt"/>
              </a:rPr>
              <a:t>het</a:t>
            </a:r>
            <a:r>
              <a:rPr lang="nl-NL" sz="5400" dirty="0">
                <a:solidFill>
                  <a:schemeClr val="tx1"/>
                </a:solidFill>
                <a:latin typeface="+mn-lt"/>
              </a:rPr>
              <a:t> gras</a:t>
            </a:r>
          </a:p>
        </p:txBody>
      </p:sp>
      <p:pic>
        <p:nvPicPr>
          <p:cNvPr id="2050" name="Picture 2" descr="Afbeeldingsresultaat voor het gr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11" y="811924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ik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31" y="81121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87812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jij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75" y="1230312"/>
            <a:ext cx="3277503" cy="3277503"/>
          </a:xfrm>
        </p:spPr>
      </p:pic>
    </p:spTree>
    <p:extLst>
      <p:ext uri="{BB962C8B-B14F-4D97-AF65-F5344CB8AC3E}">
        <p14:creationId xmlns:p14="http://schemas.microsoft.com/office/powerpoint/2010/main" val="6547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krokodil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888" y="811924"/>
            <a:ext cx="965444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/>
                </a:solidFill>
                <a:latin typeface="+mn-lt"/>
              </a:rPr>
              <a:t>de vogel </a:t>
            </a:r>
          </a:p>
        </p:txBody>
      </p:sp>
      <p:pic>
        <p:nvPicPr>
          <p:cNvPr id="1026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00" y="799334"/>
            <a:ext cx="6119622" cy="405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0351" y="48505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rgbClr val="FF0000"/>
                </a:solidFill>
                <a:latin typeface="+mn-lt"/>
              </a:rPr>
              <a:t>het</a:t>
            </a:r>
            <a:r>
              <a:rPr lang="nl-NL" sz="5400" dirty="0">
                <a:solidFill>
                  <a:schemeClr val="tx1"/>
                </a:solidFill>
                <a:latin typeface="+mn-lt"/>
              </a:rPr>
              <a:t> vogeltje </a:t>
            </a:r>
          </a:p>
        </p:txBody>
      </p:sp>
      <p:pic>
        <p:nvPicPr>
          <p:cNvPr id="2050" name="Picture 2" descr="Afbeeldingsresultaat voor de vogel vlieg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07" y="811924"/>
            <a:ext cx="605600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5686</TotalTime>
  <Words>119</Words>
  <Application>Microsoft Office PowerPoint</Application>
  <PresentationFormat>Breedbeeld</PresentationFormat>
  <Paragraphs>61</Paragraphs>
  <Slides>61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3" baseType="lpstr">
      <vt:lpstr>Corbel</vt:lpstr>
      <vt:lpstr>Basis</vt:lpstr>
      <vt:lpstr>Wil jij mijn vriendje zijn?</vt:lpstr>
      <vt:lpstr>Dag 1</vt:lpstr>
      <vt:lpstr>Kleine muis</vt:lpstr>
      <vt:lpstr>de staart</vt:lpstr>
      <vt:lpstr>het paard</vt:lpstr>
      <vt:lpstr>het gras</vt:lpstr>
      <vt:lpstr>de krokodil</vt:lpstr>
      <vt:lpstr>de vogel </vt:lpstr>
      <vt:lpstr>het vogeltje </vt:lpstr>
      <vt:lpstr>de rug </vt:lpstr>
      <vt:lpstr>de vriend </vt:lpstr>
      <vt:lpstr>de leeuw</vt:lpstr>
      <vt:lpstr>de gaap/geeuw </vt:lpstr>
      <vt:lpstr>ik ben zo alleen </vt:lpstr>
      <vt:lpstr>Wil je mijn vriendje zijn? </vt:lpstr>
      <vt:lpstr>zien </vt:lpstr>
      <vt:lpstr>vastzitten (aan)</vt:lpstr>
      <vt:lpstr>zeggen</vt:lpstr>
      <vt:lpstr>hinniken</vt:lpstr>
      <vt:lpstr>vragen </vt:lpstr>
      <vt:lpstr>zoeken</vt:lpstr>
      <vt:lpstr>eten </vt:lpstr>
      <vt:lpstr>doorlopen</vt:lpstr>
      <vt:lpstr>de</vt:lpstr>
      <vt:lpstr>het</vt:lpstr>
      <vt:lpstr>een </vt:lpstr>
      <vt:lpstr>Dag 2</vt:lpstr>
      <vt:lpstr>het nijlpaard </vt:lpstr>
      <vt:lpstr>de zeehond </vt:lpstr>
      <vt:lpstr>de krul  </vt:lpstr>
      <vt:lpstr>hebben  </vt:lpstr>
      <vt:lpstr>trippelen  </vt:lpstr>
      <vt:lpstr>hollen </vt:lpstr>
      <vt:lpstr>lopen </vt:lpstr>
      <vt:lpstr>de aap  </vt:lpstr>
      <vt:lpstr>bruin </vt:lpstr>
      <vt:lpstr>groen</vt:lpstr>
      <vt:lpstr>grijs </vt:lpstr>
      <vt:lpstr>blauw </vt:lpstr>
      <vt:lpstr>met  </vt:lpstr>
      <vt:lpstr>weg </vt:lpstr>
      <vt:lpstr>twee</vt:lpstr>
      <vt:lpstr>nee </vt:lpstr>
      <vt:lpstr>Wat zie ik daar? </vt:lpstr>
      <vt:lpstr>Dag 3</vt:lpstr>
      <vt:lpstr>de pauw</vt:lpstr>
      <vt:lpstr>een bos  (haar)</vt:lpstr>
      <vt:lpstr>de vos</vt:lpstr>
      <vt:lpstr>een kindje</vt:lpstr>
      <vt:lpstr>uitwaaieren</vt:lpstr>
      <vt:lpstr>opeten</vt:lpstr>
      <vt:lpstr>piepen</vt:lpstr>
      <vt:lpstr>groot / klein</vt:lpstr>
      <vt:lpstr>Lang / kort</vt:lpstr>
      <vt:lpstr>rood</vt:lpstr>
      <vt:lpstr>Hoog / laag</vt:lpstr>
      <vt:lpstr>trots</vt:lpstr>
      <vt:lpstr>Sluw  (zo sluw als een vos)</vt:lpstr>
      <vt:lpstr>bang</vt:lpstr>
      <vt:lpstr>ik</vt:lpstr>
      <vt:lpstr>jij</vt:lpstr>
    </vt:vector>
  </TitlesOfParts>
  <Company>QLiCT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mijn vriendje zijn?</dc:title>
  <dc:creator>staf</dc:creator>
  <cp:lastModifiedBy>aurora smit</cp:lastModifiedBy>
  <cp:revision>16</cp:revision>
  <dcterms:created xsi:type="dcterms:W3CDTF">2015-09-11T14:14:49Z</dcterms:created>
  <dcterms:modified xsi:type="dcterms:W3CDTF">2017-09-21T14:58:53Z</dcterms:modified>
</cp:coreProperties>
</file>