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  <p:sldId id="256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833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70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845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0170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3842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4856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9404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0465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321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880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3122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0125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5286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755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1578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673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265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A6EC896-3BF5-4733-885D-EA276413B2DD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58897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Driehoeks -</a:t>
            </a:r>
            <a:br>
              <a:rPr lang="nl-NL" smtClean="0"/>
            </a:br>
            <a:r>
              <a:rPr lang="nl-NL" smtClean="0"/>
              <a:t>schikking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Integrale opdracht</a:t>
            </a:r>
          </a:p>
          <a:p>
            <a:r>
              <a:rPr lang="nl-NL" dirty="0" smtClean="0"/>
              <a:t>Schaalschikking in stijl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000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69000"/>
            <a:ext cx="4073211" cy="6120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1112704" y="1740665"/>
            <a:ext cx="2334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Driehoeks 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0017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853" y="369000"/>
            <a:ext cx="4102295" cy="6120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117017" y="1779090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Driehoeks 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5174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9" y="369000"/>
            <a:ext cx="4590000" cy="6120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929730" y="2120613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Driehoeks 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9384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69000"/>
            <a:ext cx="4073211" cy="6120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962781" y="184519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Driehoeks 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334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945E0693FBE24DBCFA6AB157F5DB69" ma:contentTypeVersion="0" ma:contentTypeDescription="Een nieuw document maken." ma:contentTypeScope="" ma:versionID="7d5ac17941ea94bac51f8a865536c9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20cba985467d5a8bd85854e482c5aa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119B81-9130-4931-85D9-3EA3AF0C9E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D0D5141-1805-47EA-AD81-824079F47C22}">
  <ds:schemaRefs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31C7929-0827-44D3-A0A1-A0C57D70B1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</TotalTime>
  <Words>15</Words>
  <Application>Microsoft Office PowerPoint</Application>
  <PresentationFormat>Breedbeeld</PresentationFormat>
  <Paragraphs>7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Driehoeks - schikking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laptop</dc:creator>
  <cp:lastModifiedBy>Annoeschka Turksema</cp:lastModifiedBy>
  <cp:revision>2</cp:revision>
  <dcterms:created xsi:type="dcterms:W3CDTF">2017-03-20T20:43:23Z</dcterms:created>
  <dcterms:modified xsi:type="dcterms:W3CDTF">2018-03-19T12:44:32Z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0x01010009945E0693FBE24DBCFA6AB157F5DB69</vt:lpwstr>
  </property>
  <property fmtid="{D5CDD505-2E9C-101B-9397-08002B2CF9AE}" pid="3" name="IsMyDocuments">
    <vt:bool>true</vt:bool>
  </property>
</Properties>
</file>