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0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9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833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70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84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0170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38428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48563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094043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04656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214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880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312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0125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5286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755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1578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673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265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A6EC896-3BF5-4733-885D-EA276413B2DD}" type="datetimeFigureOut">
              <a:rPr lang="nl-NL" smtClean="0"/>
              <a:t>19-3-2018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63A5B-057E-41B6-93A4-DFD573677C6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8897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mtClean="0"/>
              <a:t>Driehoeks -</a:t>
            </a:r>
            <a:br>
              <a:rPr lang="nl-NL" smtClean="0"/>
            </a:br>
            <a:r>
              <a:rPr lang="nl-NL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73000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12704" y="1740665"/>
            <a:ext cx="2334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001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4853" y="369000"/>
            <a:ext cx="4102295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17017" y="1779090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5174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9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29730" y="2120613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384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00" y="369000"/>
            <a:ext cx="4073211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962781" y="1845192"/>
            <a:ext cx="23342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Driehoeks 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7334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119B81-9130-4931-85D9-3EA3AF0C9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D0D5141-1805-47EA-AD81-824079F47C22}">
  <ds:schemaRefs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31C7929-0827-44D3-A0A1-A0C57D70B1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15</Words>
  <Application>Microsoft Office PowerPoint</Application>
  <PresentationFormat>Breedbeeld</PresentationFormat>
  <Paragraphs>7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Driehoeks - schikking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Annoeschka Turksema</cp:lastModifiedBy>
  <cp:revision>2</cp:revision>
  <dcterms:created xsi:type="dcterms:W3CDTF">2017-03-20T20:43:23Z</dcterms:created>
  <dcterms:modified xsi:type="dcterms:W3CDTF">2018-03-19T12:44:32Z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