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4TGLlIu9Yk" TargetMode="External"/><Relationship Id="rId6" Type="http://schemas.openxmlformats.org/officeDocument/2006/relationships/hyperlink" Target="https://www.youtube.com/watch?v=_4TGLlIu9Yk&amp;t=160s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46VhMfTWr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_VOTH9oUUs" TargetMode="External"/><Relationship Id="rId5" Type="http://schemas.openxmlformats.org/officeDocument/2006/relationships/hyperlink" Target="https://www.youtube.com/watch?v=B_VOTH9oUUs&amp;t=55s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Structuur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Losse onderdelen die samen één geheel vormen</a:t>
            </a:r>
            <a:endParaRPr lang="nl-NL" dirty="0"/>
          </a:p>
        </p:txBody>
      </p:sp>
      <p:pic>
        <p:nvPicPr>
          <p:cNvPr id="1026" name="Picture 2" descr="Image result for structu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8"/>
          <a:stretch/>
        </p:blipFill>
        <p:spPr bwMode="auto">
          <a:xfrm>
            <a:off x="560524" y="4508825"/>
            <a:ext cx="2652939" cy="16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72" y="4508825"/>
            <a:ext cx="2444039" cy="16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20" y="4505514"/>
            <a:ext cx="2444040" cy="16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ructu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77" y="4505514"/>
            <a:ext cx="2205875" cy="16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surrealisme</a:t>
            </a:r>
            <a:endParaRPr lang="nl-NL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58319"/>
            <a:ext cx="5715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gri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3" y="2158319"/>
            <a:ext cx="2924478" cy="43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Surrealisme, stofuitdrukking</a:t>
            </a:r>
            <a:endParaRPr lang="nl-NL" dirty="0"/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09582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315200" y="2109582"/>
            <a:ext cx="444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Surrealisten geven extra veel aandacht aan het goed uitbeelden van texturen en structuren zij willen dat alles zo echt mogelijk overkomt. </a:t>
            </a:r>
          </a:p>
          <a:p>
            <a:r>
              <a:rPr lang="nl-NL" dirty="0" smtClean="0"/>
              <a:t>Dit noemen we het verbeelden van de stofuitdrukking.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32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Opdracht </a:t>
            </a:r>
            <a:endParaRPr lang="nl-NL" dirty="0"/>
          </a:p>
        </p:txBody>
      </p:sp>
      <p:pic>
        <p:nvPicPr>
          <p:cNvPr id="10242" name="Picture 2" descr="https://ruralart.files.wordpress.com/2011/03/pen_ink_texture_thumbs.jpg?w=400&amp;h=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32661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34149" y="2232661"/>
            <a:ext cx="5620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Teken met HB potlood 9 vakjes van 4 bij 4 cm.</a:t>
            </a:r>
          </a:p>
          <a:p>
            <a:r>
              <a:rPr lang="nl-NL" dirty="0" smtClean="0"/>
              <a:t>Teken vervolgens met pen en inkt 9 verschillende structuren. Denk aan huidstructuren, fantasiestructuren en textuur.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7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OpDracht</a:t>
            </a:r>
            <a:r>
              <a:rPr lang="nl-NL" dirty="0" smtClean="0"/>
              <a:t> knappe koppen</a:t>
            </a:r>
            <a:endParaRPr lang="nl-NL" dirty="0"/>
          </a:p>
        </p:txBody>
      </p:sp>
      <p:pic>
        <p:nvPicPr>
          <p:cNvPr id="11268" name="Picture 4" descr="Image result for zen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67" y="2155372"/>
            <a:ext cx="2728004" cy="36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zen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85" y="2155371"/>
            <a:ext cx="3540129" cy="25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423285" y="4728603"/>
            <a:ext cx="354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Teken een dierenkop, vul je kop met structuren en let er op dat je de plasticiteit met behulp van de structuren vergroot. </a:t>
            </a:r>
            <a:endParaRPr lang="nl-NL" dirty="0"/>
          </a:p>
        </p:txBody>
      </p:sp>
      <p:pic>
        <p:nvPicPr>
          <p:cNvPr id="5" name="_4TGLlIu9Y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6361" y="2155371"/>
            <a:ext cx="3496492" cy="1966777"/>
          </a:xfrm>
          <a:prstGeom prst="rect">
            <a:avLst/>
          </a:prstGeom>
        </p:spPr>
      </p:pic>
      <p:sp>
        <p:nvSpPr>
          <p:cNvPr id="3" name="Tekstvak 2">
            <a:hlinkClick r:id="rId6"/>
          </p:cNvPr>
          <p:cNvSpPr txBox="1"/>
          <p:nvPr/>
        </p:nvSpPr>
        <p:spPr>
          <a:xfrm>
            <a:off x="636361" y="4235824"/>
            <a:ext cx="349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het filmpje het niet doet, klik dan hier.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Surrealisme vreemde combinatie </a:t>
            </a:r>
            <a:endParaRPr lang="nl-NL" dirty="0"/>
          </a:p>
        </p:txBody>
      </p:sp>
      <p:pic>
        <p:nvPicPr>
          <p:cNvPr id="12290" name="Picture 2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87773"/>
            <a:ext cx="3068170" cy="30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AIR OF P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08" y="2087773"/>
            <a:ext cx="3086746" cy="44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eaturing The Amazing: @fetching_tigers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63" y="2087773"/>
            <a:ext cx="3008330" cy="30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51579" y="5225143"/>
            <a:ext cx="629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Zoek een bestaande afbeelding van ongeveer een A4 groot en creëer daar een nieuwe situatie mee.</a:t>
            </a:r>
          </a:p>
          <a:p>
            <a:r>
              <a:rPr lang="nl-NL" dirty="0" smtClean="0"/>
              <a:t>Dit doe je door over de afbeelding heen te schilderen.</a:t>
            </a:r>
          </a:p>
          <a:p>
            <a:r>
              <a:rPr lang="nl-NL" dirty="0" smtClean="0"/>
              <a:t>Begin met brainstormen en het maken van verschillende schetsen.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6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de dieren wereld komen veel verschillende huidstructuren voor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Image result for kame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3" y="263139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lifantenhu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113" r="5444" b="3491"/>
          <a:stretch/>
        </p:blipFill>
        <p:spPr bwMode="auto">
          <a:xfrm>
            <a:off x="4441371" y="2631394"/>
            <a:ext cx="1813487" cy="2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lifantenh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67" y="2631394"/>
            <a:ext cx="2693270" cy="378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ippen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29" y="2631394"/>
            <a:ext cx="2475467" cy="2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51579" y="5175746"/>
            <a:ext cx="564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Huidstructuur is een vorm van </a:t>
            </a:r>
            <a:r>
              <a:rPr lang="nl-NL" b="1" dirty="0" smtClean="0"/>
              <a:t>natuurlijke structuren </a:t>
            </a:r>
            <a:r>
              <a:rPr lang="nl-NL" dirty="0" smtClean="0"/>
              <a:t>er zijn ook </a:t>
            </a:r>
            <a:r>
              <a:rPr lang="nl-NL" b="1" dirty="0" smtClean="0"/>
              <a:t>kunstmatige structuren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4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Albrecht </a:t>
            </a:r>
            <a:r>
              <a:rPr lang="nl-NL" dirty="0" err="1" smtClean="0"/>
              <a:t>Dürer</a:t>
            </a:r>
            <a:r>
              <a:rPr lang="nl-NL" dirty="0"/>
              <a:t> </a:t>
            </a:r>
          </a:p>
        </p:txBody>
      </p:sp>
      <p:pic>
        <p:nvPicPr>
          <p:cNvPr id="3074" name="Picture 2" descr="Image result for albrecht Durer rh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16012"/>
            <a:ext cx="5341107" cy="36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14754" y="2111513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Albrecht </a:t>
            </a:r>
            <a:r>
              <a:rPr lang="nl-NL" dirty="0" err="1" smtClean="0"/>
              <a:t>Dürer</a:t>
            </a:r>
            <a:r>
              <a:rPr lang="nl-NL" dirty="0" smtClean="0"/>
              <a:t> was een Duitse tekenaar en schilder. Die leefde in de 15</a:t>
            </a:r>
            <a:r>
              <a:rPr lang="nl-NL" baseline="30000" dirty="0" smtClean="0"/>
              <a:t>e</a:t>
            </a:r>
            <a:r>
              <a:rPr lang="nl-NL" dirty="0" smtClean="0"/>
              <a:t> eeuw. </a:t>
            </a:r>
          </a:p>
          <a:p>
            <a:r>
              <a:rPr lang="nl-NL" dirty="0" smtClean="0"/>
              <a:t>De opkomst van de prentdrukkunst maakt van </a:t>
            </a:r>
            <a:r>
              <a:rPr lang="nl-NL" dirty="0" err="1" smtClean="0"/>
              <a:t>Dürer</a:t>
            </a:r>
            <a:r>
              <a:rPr lang="nl-NL" dirty="0" smtClean="0"/>
              <a:t> één van de belangrijkste kunstenaars uit zijn tijd. </a:t>
            </a:r>
          </a:p>
          <a:p>
            <a:endParaRPr lang="nl-NL" dirty="0"/>
          </a:p>
          <a:p>
            <a:r>
              <a:rPr lang="nl-NL" sz="1600" b="1" i="1" dirty="0" err="1"/>
              <a:t>Rhinocerus</a:t>
            </a:r>
            <a:r>
              <a:rPr lang="nl-NL" sz="1600" dirty="0"/>
              <a:t> is de titel van </a:t>
            </a:r>
            <a:r>
              <a:rPr lang="nl-NL" sz="1600" dirty="0" smtClean="0"/>
              <a:t>deze houtsnede. De </a:t>
            </a:r>
            <a:r>
              <a:rPr lang="nl-NL" sz="1600" dirty="0"/>
              <a:t>neushoorn die model stond voor de houtsnede, werd in 1515 naar </a:t>
            </a:r>
            <a:r>
              <a:rPr lang="nl-NL" sz="1600" dirty="0" smtClean="0"/>
              <a:t>Lissabon verscheept</a:t>
            </a:r>
            <a:r>
              <a:rPr lang="nl-NL" sz="1600" dirty="0"/>
              <a:t>. Waarschijnlijk was dit het eerste levende exemplaar dat sinds de derde eeuw in </a:t>
            </a:r>
            <a:r>
              <a:rPr lang="nl-NL" sz="1600" dirty="0" smtClean="0"/>
              <a:t>Europa te </a:t>
            </a:r>
            <a:r>
              <a:rPr lang="nl-NL" sz="1600" dirty="0"/>
              <a:t>zien was</a:t>
            </a:r>
            <a:r>
              <a:rPr lang="nl-NL" sz="1600" dirty="0" smtClean="0"/>
              <a:t>.</a:t>
            </a:r>
            <a:r>
              <a:rPr lang="nl-NL" sz="1600" dirty="0"/>
              <a:t> </a:t>
            </a:r>
          </a:p>
          <a:p>
            <a:r>
              <a:rPr lang="nl-NL" sz="1600" dirty="0" err="1" smtClean="0"/>
              <a:t>Dürer</a:t>
            </a:r>
            <a:r>
              <a:rPr lang="nl-NL" sz="1600" dirty="0" smtClean="0"/>
              <a:t> </a:t>
            </a:r>
            <a:r>
              <a:rPr lang="nl-NL" sz="1600" dirty="0"/>
              <a:t>heeft de neushoorn nooit zelf gezien. Hij baseerde zich voor deze houtsnede op beschrijvingen en een </a:t>
            </a:r>
            <a:r>
              <a:rPr lang="nl-NL" sz="1600" dirty="0" smtClean="0"/>
              <a:t>schets</a:t>
            </a:r>
            <a:r>
              <a:rPr lang="nl-NL" sz="1600" dirty="0"/>
              <a:t> van een onbekende kunstenaar.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0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Houtsnede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neushoorn op de vorige dia is gemaakt met een houtsnede, in het filmpje kun je zien hoe deze techniek werkt.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146VhMfTWr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1579" y="2770143"/>
            <a:ext cx="4572000" cy="25717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70617" y="4141564"/>
            <a:ext cx="4767943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Houtsnede is een druktechniek, we noemen deze vorm van drukken een hoogdruk, het werkt als een soort stempel. Alles wat hoog ligt wordt afgedrukt.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Plastisch</a:t>
            </a:r>
            <a:endParaRPr lang="nl-NL" dirty="0"/>
          </a:p>
        </p:txBody>
      </p:sp>
      <p:pic>
        <p:nvPicPr>
          <p:cNvPr id="4" name="Picture 2" descr="Image result for albrecht Durer rh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16012"/>
            <a:ext cx="5341107" cy="36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014754" y="2216012"/>
            <a:ext cx="4702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neushoorn ziet er plastisch uit.</a:t>
            </a:r>
          </a:p>
          <a:p>
            <a:endParaRPr lang="nl-NL" dirty="0"/>
          </a:p>
          <a:p>
            <a:r>
              <a:rPr lang="nl-NL" dirty="0" smtClean="0"/>
              <a:t>Weet je nog wat plastisch betekent?</a:t>
            </a:r>
          </a:p>
          <a:p>
            <a:endParaRPr lang="nl-NL" dirty="0"/>
          </a:p>
          <a:p>
            <a:r>
              <a:rPr lang="nl-NL" dirty="0" smtClean="0"/>
              <a:t>Hoe heeft </a:t>
            </a:r>
            <a:r>
              <a:rPr lang="nl-NL" dirty="0" err="1" smtClean="0"/>
              <a:t>Dürer</a:t>
            </a:r>
            <a:r>
              <a:rPr lang="nl-NL" dirty="0" smtClean="0"/>
              <a:t> voor elkaar gekregen dat de neushoorn er plastisch uitziet?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Fantasie structuren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62057" y="2015732"/>
            <a:ext cx="4392797" cy="345061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Bij het maken van een tekening of ander beeldend werk kun je ook gebruik maken van fantasie structuren, deze structuren hoeven niet echt te bestaan, op papier kan namelijk alles.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Image result for fantasie structu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7308" b="3926"/>
          <a:stretch/>
        </p:blipFill>
        <p:spPr bwMode="auto">
          <a:xfrm>
            <a:off x="1972492" y="2131075"/>
            <a:ext cx="3971109" cy="32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Textuur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6146" name="Picture 2" descr="https://ruralart.files.wordpress.com/2011/03/rug20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16183"/>
            <a:ext cx="342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.jwwb.nl/public/i/w/g/temp-oeqgmzsfqjoyawhjubba/texture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76199"/>
            <a:ext cx="53721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51579" y="1207423"/>
            <a:ext cx="469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Structuren die we kunnen voelen, noemen we texturen.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271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Arceren</a:t>
            </a:r>
            <a:endParaRPr lang="nl-NL" dirty="0"/>
          </a:p>
        </p:txBody>
      </p:sp>
      <p:sp>
        <p:nvSpPr>
          <p:cNvPr id="4" name="Shape 73"/>
          <p:cNvSpPr/>
          <p:nvPr/>
        </p:nvSpPr>
        <p:spPr>
          <a:xfrm>
            <a:off x="1451579" y="3267862"/>
            <a:ext cx="3810000" cy="6000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74"/>
          <p:cNvSpPr/>
          <p:nvPr/>
        </p:nvSpPr>
        <p:spPr>
          <a:xfrm>
            <a:off x="7357827" y="782520"/>
            <a:ext cx="3817904" cy="49706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Shape 75"/>
          <p:cNvSpPr/>
          <p:nvPr/>
        </p:nvSpPr>
        <p:spPr>
          <a:xfrm>
            <a:off x="1451579" y="4091886"/>
            <a:ext cx="3812581" cy="144236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" name="Rechthoek 6"/>
          <p:cNvSpPr/>
          <p:nvPr/>
        </p:nvSpPr>
        <p:spPr>
          <a:xfrm>
            <a:off x="1451579" y="2003323"/>
            <a:ext cx="590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dirty="0" smtClean="0"/>
              <a:t>Het </a:t>
            </a:r>
            <a:r>
              <a:rPr lang="en" dirty="0"/>
              <a:t>tekenen van een bundel evenwijdige, </a:t>
            </a:r>
            <a:r>
              <a:rPr lang="en" dirty="0" smtClean="0"/>
              <a:t>op </a:t>
            </a:r>
            <a:r>
              <a:rPr lang="en" dirty="0"/>
              <a:t>gelijke afstand van elkaar lopende lijnen.</a:t>
            </a:r>
          </a:p>
        </p:txBody>
      </p:sp>
    </p:spTree>
    <p:extLst>
      <p:ext uri="{BB962C8B-B14F-4D97-AF65-F5344CB8AC3E}">
        <p14:creationId xmlns:p14="http://schemas.microsoft.com/office/powerpoint/2010/main" val="30600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Surrealisme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B_VOTH9oU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0866" y="3227342"/>
            <a:ext cx="4572000" cy="25717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51579" y="2130062"/>
            <a:ext cx="960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surrealisme is een kunststroming ontstaan in 1920.</a:t>
            </a:r>
          </a:p>
          <a:p>
            <a:r>
              <a:rPr lang="nl-NL" dirty="0" smtClean="0"/>
              <a:t>Binnen het surrealisme wordt de werkelijkheid vermengd met droombeelden. 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3227342"/>
            <a:ext cx="3590684" cy="2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hlinkClick r:id="rId5"/>
          </p:cNvPr>
          <p:cNvSpPr txBox="1"/>
          <p:nvPr/>
        </p:nvSpPr>
        <p:spPr>
          <a:xfrm>
            <a:off x="6790765" y="5829635"/>
            <a:ext cx="455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het filmpje niet doet, klik dan hier.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5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95</TotalTime>
  <Words>385</Words>
  <Application>Microsoft Office PowerPoint</Application>
  <PresentationFormat>Breedbeeld</PresentationFormat>
  <Paragraphs>44</Paragraphs>
  <Slides>14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Structuur</vt:lpstr>
      <vt:lpstr>Huidstructuur</vt:lpstr>
      <vt:lpstr>Albrecht Dürer </vt:lpstr>
      <vt:lpstr>Houtsnede</vt:lpstr>
      <vt:lpstr>Plastisch</vt:lpstr>
      <vt:lpstr>Fantasie structuren</vt:lpstr>
      <vt:lpstr>Textuur </vt:lpstr>
      <vt:lpstr>Arceren</vt:lpstr>
      <vt:lpstr>Surrealisme  </vt:lpstr>
      <vt:lpstr>surrealisme</vt:lpstr>
      <vt:lpstr>Surrealisme, stofuitdrukking</vt:lpstr>
      <vt:lpstr>Voor Opdracht </vt:lpstr>
      <vt:lpstr>OpDracht knappe koppen</vt:lpstr>
      <vt:lpstr>Surrealisme vreemde combinatie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Structuur</dc:title>
  <dc:creator>Kraayvanger, MTJ (Marjolein)</dc:creator>
  <cp:lastModifiedBy>Kraayvanger, MTJ (Marjolein)</cp:lastModifiedBy>
  <cp:revision>12</cp:revision>
  <dcterms:created xsi:type="dcterms:W3CDTF">2018-03-05T14:04:28Z</dcterms:created>
  <dcterms:modified xsi:type="dcterms:W3CDTF">2018-03-19T09:35:30Z</dcterms:modified>
</cp:coreProperties>
</file>