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60" r:id="rId5"/>
    <p:sldId id="262" r:id="rId6"/>
    <p:sldId id="283" r:id="rId7"/>
    <p:sldId id="284" r:id="rId8"/>
    <p:sldId id="285" r:id="rId9"/>
    <p:sldId id="315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9" r:id="rId23"/>
    <p:sldId id="304" r:id="rId24"/>
    <p:sldId id="305" r:id="rId25"/>
    <p:sldId id="306" r:id="rId26"/>
    <p:sldId id="307" r:id="rId27"/>
    <p:sldId id="308" r:id="rId28"/>
    <p:sldId id="286" r:id="rId29"/>
    <p:sldId id="287" r:id="rId30"/>
    <p:sldId id="311" r:id="rId31"/>
    <p:sldId id="312" r:id="rId32"/>
    <p:sldId id="314" r:id="rId3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46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52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586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720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347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998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9027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938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71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504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89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1A072-874B-4FB9-854D-44F42471B6AD}" type="datetimeFigureOut">
              <a:rPr lang="nl-NL" smtClean="0"/>
              <a:t>17-3-2018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AF63A-0518-4CF8-BAD1-2A0E1A3558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39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l-NL" sz="6600" dirty="0" smtClean="0">
                <a:latin typeface="Arial" pitchFamily="34" charset="0"/>
                <a:cs typeface="Arial" pitchFamily="34" charset="0"/>
              </a:rPr>
              <a:t>kunstgeschiedenis</a:t>
            </a:r>
            <a:endParaRPr lang="nl-NL" sz="6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l-NL" dirty="0" smtClean="0"/>
              <a:t>Toegepaste vormgeving </a:t>
            </a:r>
          </a:p>
          <a:p>
            <a:r>
              <a:rPr lang="nl-NL" dirty="0" smtClean="0"/>
              <a:t>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53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Notre</a:t>
            </a:r>
            <a:r>
              <a:rPr lang="nl-NL" dirty="0" smtClean="0"/>
              <a:t> dame in Parijs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466850"/>
            <a:ext cx="52387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9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Kathedraal van Chartres: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5240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skeletbouw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484784"/>
            <a:ext cx="67627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Spitsboog</a:t>
            </a:r>
            <a:br>
              <a:rPr lang="nl-NL" dirty="0" smtClean="0"/>
            </a:br>
            <a:r>
              <a:rPr lang="nl-NL" dirty="0" smtClean="0"/>
              <a:t>kruisgewelf</a:t>
            </a:r>
            <a:br>
              <a:rPr lang="nl-NL" dirty="0" smtClean="0"/>
            </a:br>
            <a:r>
              <a:rPr lang="nl-NL" dirty="0" smtClean="0"/>
              <a:t>bundelpijlers</a:t>
            </a:r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204864"/>
            <a:ext cx="72390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5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Luchtboog </a:t>
            </a:r>
            <a:br>
              <a:rPr lang="nl-NL" dirty="0" smtClean="0"/>
            </a:br>
            <a:r>
              <a:rPr lang="nl-NL" dirty="0" smtClean="0"/>
              <a:t>Steunbeer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6792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4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waterspuwers</a:t>
            </a:r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631332" cy="24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1"/>
            <a:ext cx="3672408" cy="24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36" y="3810000"/>
            <a:ext cx="21602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17" y="3781985"/>
            <a:ext cx="2095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6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Hogels </a:t>
            </a:r>
            <a:br>
              <a:rPr lang="nl-NL" dirty="0" smtClean="0"/>
            </a:br>
            <a:r>
              <a:rPr lang="nl-NL" dirty="0" smtClean="0"/>
              <a:t>Pinakels</a:t>
            </a:r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91" y="1484784"/>
            <a:ext cx="35718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64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roosvenster</a:t>
            </a:r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933575"/>
            <a:ext cx="44958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4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Glas in lood</a:t>
            </a:r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1490663"/>
            <a:ext cx="517207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86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Labyrint: symbool voor levensreis van christenen</a:t>
            </a:r>
            <a:endParaRPr lang="nl-N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009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12976"/>
            <a:ext cx="58959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4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Middeleeuwen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nl-NL" dirty="0" smtClean="0"/>
              <a:t>Van 1000 na Christus tot 1500 na Christus</a:t>
            </a:r>
          </a:p>
          <a:p>
            <a:r>
              <a:rPr lang="nl-NL" dirty="0" smtClean="0"/>
              <a:t>Twee perioden:</a:t>
            </a:r>
          </a:p>
          <a:p>
            <a:pPr lvl="1"/>
            <a:r>
              <a:rPr lang="nl-NL" dirty="0" smtClean="0"/>
              <a:t>Romaans (1000 – 1200)</a:t>
            </a:r>
          </a:p>
          <a:p>
            <a:pPr lvl="1"/>
            <a:r>
              <a:rPr lang="nl-NL" dirty="0" smtClean="0"/>
              <a:t>Gotiek      (1200 – 1400)</a:t>
            </a:r>
          </a:p>
          <a:p>
            <a:r>
              <a:rPr lang="nl-NL" dirty="0" smtClean="0"/>
              <a:t>Monotheïstische godsdienst: christendom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946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Ingang </a:t>
            </a:r>
            <a:r>
              <a:rPr lang="nl-NL" dirty="0" err="1" smtClean="0"/>
              <a:t>Notre</a:t>
            </a:r>
            <a:r>
              <a:rPr lang="nl-NL" dirty="0" smtClean="0"/>
              <a:t> Dame Parijs:</a:t>
            </a:r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5868144" cy="440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8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32004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5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Verschillen bij kerken in Romaanse-en Gotische periode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Rondboog</a:t>
            </a:r>
          </a:p>
          <a:p>
            <a:r>
              <a:rPr lang="nl-NL" dirty="0" smtClean="0"/>
              <a:t>Kleine ramen</a:t>
            </a:r>
          </a:p>
          <a:p>
            <a:r>
              <a:rPr lang="nl-NL" dirty="0" smtClean="0"/>
              <a:t>Massieve muren</a:t>
            </a:r>
          </a:p>
          <a:p>
            <a:r>
              <a:rPr lang="nl-NL" dirty="0" smtClean="0"/>
              <a:t>Gesloten karakter</a:t>
            </a:r>
          </a:p>
          <a:p>
            <a:r>
              <a:rPr lang="nl-NL" dirty="0" smtClean="0"/>
              <a:t>Veel muren</a:t>
            </a:r>
          </a:p>
          <a:p>
            <a:endParaRPr lang="nl-NL" dirty="0" smtClean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/>
              <a:t>Spitsboog</a:t>
            </a:r>
          </a:p>
          <a:p>
            <a:r>
              <a:rPr lang="nl-NL" dirty="0" smtClean="0"/>
              <a:t>Grote ramen, veel glas</a:t>
            </a:r>
          </a:p>
          <a:p>
            <a:r>
              <a:rPr lang="nl-NL" dirty="0" smtClean="0"/>
              <a:t>Hoog</a:t>
            </a:r>
          </a:p>
          <a:p>
            <a:r>
              <a:rPr lang="nl-NL" dirty="0" smtClean="0"/>
              <a:t>Transparant</a:t>
            </a:r>
          </a:p>
          <a:p>
            <a:r>
              <a:rPr lang="nl-NL" dirty="0" smtClean="0"/>
              <a:t>Skeletbouw: luchtbogen en steunberen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95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Kastelen van hout: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7" y="1600200"/>
            <a:ext cx="8050085" cy="4525963"/>
          </a:xfrm>
        </p:spPr>
      </p:pic>
    </p:spTree>
    <p:extLst>
      <p:ext uri="{BB962C8B-B14F-4D97-AF65-F5344CB8AC3E}">
        <p14:creationId xmlns:p14="http://schemas.microsoft.com/office/powerpoint/2010/main" val="44481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Kastelen van steen: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2" y="2243931"/>
            <a:ext cx="5476875" cy="3238500"/>
          </a:xfrm>
        </p:spPr>
      </p:pic>
    </p:spTree>
    <p:extLst>
      <p:ext uri="{BB962C8B-B14F-4D97-AF65-F5344CB8AC3E}">
        <p14:creationId xmlns:p14="http://schemas.microsoft.com/office/powerpoint/2010/main" val="285950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Ridders: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891506"/>
            <a:ext cx="5905500" cy="3943350"/>
          </a:xfrm>
        </p:spPr>
      </p:pic>
    </p:spTree>
    <p:extLst>
      <p:ext uri="{BB962C8B-B14F-4D97-AF65-F5344CB8AC3E}">
        <p14:creationId xmlns:p14="http://schemas.microsoft.com/office/powerpoint/2010/main" val="7500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Pest: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884249" cy="2913187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747580"/>
            <a:ext cx="4860032" cy="31104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32" y="1413317"/>
            <a:ext cx="3312368" cy="236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5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Kloosters: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7350"/>
            <a:ext cx="6912768" cy="4852764"/>
          </a:xfrm>
        </p:spPr>
      </p:pic>
    </p:spTree>
    <p:extLst>
      <p:ext uri="{BB962C8B-B14F-4D97-AF65-F5344CB8AC3E}">
        <p14:creationId xmlns:p14="http://schemas.microsoft.com/office/powerpoint/2010/main" val="28507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Monniken schreven boeken:</a:t>
            </a:r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93" y="1988840"/>
            <a:ext cx="5840413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7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Miniaturen:</a:t>
            </a:r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504098"/>
            <a:ext cx="382905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3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samenleving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l-NL" dirty="0" smtClean="0"/>
              <a:t>Landbouw</a:t>
            </a:r>
          </a:p>
          <a:p>
            <a:pPr lvl="0"/>
            <a:r>
              <a:rPr lang="nl-NL" dirty="0">
                <a:solidFill>
                  <a:prstClr val="black"/>
                </a:solidFill>
              </a:rPr>
              <a:t>Bekeren tot christendom </a:t>
            </a:r>
            <a:endParaRPr lang="nl-NL" dirty="0" smtClean="0">
              <a:solidFill>
                <a:prstClr val="black"/>
              </a:solidFill>
            </a:endParaRPr>
          </a:p>
          <a:p>
            <a:r>
              <a:rPr lang="nl-NL" dirty="0" smtClean="0">
                <a:solidFill>
                  <a:prstClr val="black"/>
                </a:solidFill>
              </a:rPr>
              <a:t>Pelgrimstochten: ontstaan van handel </a:t>
            </a:r>
          </a:p>
          <a:p>
            <a:pPr lvl="1"/>
            <a:r>
              <a:rPr lang="nl-NL" dirty="0" smtClean="0">
                <a:solidFill>
                  <a:prstClr val="black"/>
                </a:solidFill>
              </a:rPr>
              <a:t>Bv </a:t>
            </a:r>
            <a:r>
              <a:rPr lang="nl-NL" dirty="0">
                <a:solidFill>
                  <a:prstClr val="black"/>
                </a:solidFill>
              </a:rPr>
              <a:t>S</a:t>
            </a:r>
            <a:r>
              <a:rPr lang="nl-NL" dirty="0" smtClean="0">
                <a:solidFill>
                  <a:prstClr val="black"/>
                </a:solidFill>
              </a:rPr>
              <a:t>antiago de Compostella </a:t>
            </a:r>
          </a:p>
          <a:p>
            <a:pPr marL="914400" lvl="2" indent="0">
              <a:buNone/>
            </a:pPr>
            <a:endParaRPr lang="nl-NL" dirty="0"/>
          </a:p>
          <a:p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955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Gebruik van bloemen en planten in de Middeleeuwen: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Vooral gebruik om </a:t>
            </a:r>
            <a:r>
              <a:rPr lang="nl-NL" u="sng" dirty="0" smtClean="0"/>
              <a:t>symbolische</a:t>
            </a:r>
            <a:r>
              <a:rPr lang="nl-NL" dirty="0" smtClean="0"/>
              <a:t> betekenis</a:t>
            </a:r>
          </a:p>
          <a:p>
            <a:r>
              <a:rPr lang="nl-NL" dirty="0" smtClean="0"/>
              <a:t>Bloemenslingers</a:t>
            </a:r>
          </a:p>
          <a:p>
            <a:r>
              <a:rPr lang="nl-NL" dirty="0" smtClean="0"/>
              <a:t>Gestrooide bloemen</a:t>
            </a:r>
          </a:p>
        </p:txBody>
      </p:sp>
    </p:spTree>
    <p:extLst>
      <p:ext uri="{BB962C8B-B14F-4D97-AF65-F5344CB8AC3E}">
        <p14:creationId xmlns:p14="http://schemas.microsoft.com/office/powerpoint/2010/main" val="157951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dirty="0"/>
              <a:t>Roos: puurheid, reinheid, liefde en belofte</a:t>
            </a:r>
          </a:p>
          <a:p>
            <a:r>
              <a:rPr lang="nl-NL" dirty="0" err="1"/>
              <a:t>Bellis</a:t>
            </a:r>
            <a:r>
              <a:rPr lang="nl-NL" dirty="0"/>
              <a:t> </a:t>
            </a:r>
            <a:r>
              <a:rPr lang="nl-NL" dirty="0" err="1" smtClean="0"/>
              <a:t>perennis</a:t>
            </a:r>
            <a:r>
              <a:rPr lang="nl-NL" dirty="0" smtClean="0"/>
              <a:t> madeliefje</a:t>
            </a:r>
            <a:endParaRPr lang="nl-NL" dirty="0"/>
          </a:p>
          <a:p>
            <a:r>
              <a:rPr lang="nl-NL" dirty="0"/>
              <a:t>Witte lelie</a:t>
            </a:r>
          </a:p>
          <a:p>
            <a:r>
              <a:rPr lang="nl-NL" dirty="0"/>
              <a:t>Blauwe iris </a:t>
            </a:r>
          </a:p>
          <a:p>
            <a:r>
              <a:rPr lang="nl-NL" dirty="0"/>
              <a:t>Akelei</a:t>
            </a:r>
          </a:p>
          <a:p>
            <a:r>
              <a:rPr lang="nl-NL" dirty="0"/>
              <a:t>Mistletoe</a:t>
            </a:r>
          </a:p>
          <a:p>
            <a:r>
              <a:rPr lang="nl-NL" dirty="0" err="1" smtClean="0"/>
              <a:t>Hultst</a:t>
            </a:r>
            <a:r>
              <a:rPr lang="nl-NL" dirty="0" smtClean="0"/>
              <a:t>: eeuwig leven</a:t>
            </a:r>
            <a:endParaRPr lang="nl-NL" dirty="0"/>
          </a:p>
          <a:p>
            <a:r>
              <a:rPr lang="nl-NL" dirty="0" smtClean="0"/>
              <a:t>Anjer</a:t>
            </a:r>
          </a:p>
          <a:p>
            <a:r>
              <a:rPr lang="nl-NL" dirty="0" smtClean="0"/>
              <a:t>Violen</a:t>
            </a:r>
            <a:endParaRPr lang="nl-NL" dirty="0"/>
          </a:p>
          <a:p>
            <a:r>
              <a:rPr lang="nl-NL" dirty="0"/>
              <a:t>Buxus</a:t>
            </a:r>
          </a:p>
          <a:p>
            <a:r>
              <a:rPr lang="nl-NL" dirty="0" err="1" smtClean="0"/>
              <a:t>Salix</a:t>
            </a:r>
            <a:endParaRPr lang="nl-NL" dirty="0" smtClean="0"/>
          </a:p>
          <a:p>
            <a:r>
              <a:rPr lang="nl-NL" dirty="0" smtClean="0"/>
              <a:t>Eik: roem, kracht, standvastigheid</a:t>
            </a:r>
          </a:p>
          <a:p>
            <a:r>
              <a:rPr lang="nl-NL" dirty="0" err="1" smtClean="0"/>
              <a:t>Tilia</a:t>
            </a:r>
            <a:r>
              <a:rPr lang="nl-NL" dirty="0" smtClean="0"/>
              <a:t> = linde</a:t>
            </a:r>
            <a:endParaRPr lang="nl-NL" dirty="0"/>
          </a:p>
          <a:p>
            <a:r>
              <a:rPr lang="nl-NL" dirty="0" smtClean="0"/>
              <a:t>Kruiden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538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Bloemversieringen in Gotische kerk: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Vooral verticale lijnen</a:t>
            </a:r>
          </a:p>
          <a:p>
            <a:r>
              <a:rPr lang="nl-NL" dirty="0" smtClean="0"/>
              <a:t>Lange smalle bloemwerken</a:t>
            </a:r>
          </a:p>
          <a:p>
            <a:r>
              <a:rPr lang="nl-NL" dirty="0" smtClean="0"/>
              <a:t>Langwerpige bloemen o.a. gladiool, lelie</a:t>
            </a:r>
          </a:p>
          <a:p>
            <a:r>
              <a:rPr lang="nl-NL" dirty="0" smtClean="0"/>
              <a:t>Bloemstukken aan de zuilen</a:t>
            </a:r>
          </a:p>
          <a:p>
            <a:r>
              <a:rPr lang="nl-NL" dirty="0" smtClean="0"/>
              <a:t>Palmen versterken verticale karakter</a:t>
            </a:r>
          </a:p>
          <a:p>
            <a:r>
              <a:rPr lang="nl-NL" dirty="0" smtClean="0"/>
              <a:t>Slingers spiraalsgewijs om de zuilen</a:t>
            </a:r>
          </a:p>
          <a:p>
            <a:r>
              <a:rPr lang="nl-NL" dirty="0" smtClean="0"/>
              <a:t>Bloemen op- of bij het altaar.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16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/>
              <a:t>B</a:t>
            </a:r>
            <a:r>
              <a:rPr lang="nl-NL" dirty="0" smtClean="0"/>
              <a:t>ouwkunst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l-NL" dirty="0" smtClean="0"/>
              <a:t>Belangrijkste gebouwen zijn:</a:t>
            </a:r>
          </a:p>
          <a:p>
            <a:r>
              <a:rPr lang="nl-NL" dirty="0" smtClean="0"/>
              <a:t>Kerken.</a:t>
            </a:r>
          </a:p>
          <a:p>
            <a:r>
              <a:rPr lang="nl-NL" dirty="0" smtClean="0"/>
              <a:t>Kastelen</a:t>
            </a:r>
          </a:p>
          <a:p>
            <a:r>
              <a:rPr lang="nl-NL" dirty="0" smtClean="0"/>
              <a:t>Kloosters</a:t>
            </a:r>
          </a:p>
        </p:txBody>
      </p:sp>
    </p:spTree>
    <p:extLst>
      <p:ext uri="{BB962C8B-B14F-4D97-AF65-F5344CB8AC3E}">
        <p14:creationId xmlns:p14="http://schemas.microsoft.com/office/powerpoint/2010/main" val="134896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33074"/>
            <a:ext cx="8229600" cy="1143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Romaanse kerk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79" y="1600200"/>
            <a:ext cx="59168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7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Romaanse kerk vorm van Latijns kruis: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600200"/>
            <a:ext cx="615791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02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Tongewelf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7638"/>
            <a:ext cx="7254875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9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797050"/>
            <a:ext cx="8047037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Gotische kerk</a:t>
            </a:r>
            <a:endParaRPr lang="nl-N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24819"/>
            <a:ext cx="6096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032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238</Words>
  <Application>Microsoft Office PowerPoint</Application>
  <PresentationFormat>Diavoorstelling (4:3)</PresentationFormat>
  <Paragraphs>79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5" baseType="lpstr">
      <vt:lpstr>Arial</vt:lpstr>
      <vt:lpstr>Calibri</vt:lpstr>
      <vt:lpstr>Kantoorthema</vt:lpstr>
      <vt:lpstr>kunstgeschiedenis</vt:lpstr>
      <vt:lpstr>Middeleeuwen </vt:lpstr>
      <vt:lpstr>samenleving</vt:lpstr>
      <vt:lpstr>Bouwkunst</vt:lpstr>
      <vt:lpstr>Romaanse kerk</vt:lpstr>
      <vt:lpstr>Romaanse kerk vorm van Latijns kruis:</vt:lpstr>
      <vt:lpstr>Tongewelf</vt:lpstr>
      <vt:lpstr>PowerPoint-presentatie</vt:lpstr>
      <vt:lpstr>Gotische kerk</vt:lpstr>
      <vt:lpstr>Notre dame in Parijs</vt:lpstr>
      <vt:lpstr>Kathedraal van Chartres: </vt:lpstr>
      <vt:lpstr>skeletbouw</vt:lpstr>
      <vt:lpstr>Spitsboog kruisgewelf bundelpijlers</vt:lpstr>
      <vt:lpstr>Luchtboog  Steunbeer</vt:lpstr>
      <vt:lpstr>waterspuwers</vt:lpstr>
      <vt:lpstr>Hogels  Pinakels</vt:lpstr>
      <vt:lpstr>roosvenster</vt:lpstr>
      <vt:lpstr>Glas in lood</vt:lpstr>
      <vt:lpstr>Labyrint: symbool voor levensreis van christenen</vt:lpstr>
      <vt:lpstr>Ingang Notre Dame Parijs:</vt:lpstr>
      <vt:lpstr>PowerPoint-presentatie</vt:lpstr>
      <vt:lpstr>Verschillen bij kerken in Romaanse-en Gotische periode</vt:lpstr>
      <vt:lpstr>Kastelen van hout:</vt:lpstr>
      <vt:lpstr>Kastelen van steen:</vt:lpstr>
      <vt:lpstr>Ridders:</vt:lpstr>
      <vt:lpstr>De Pest:</vt:lpstr>
      <vt:lpstr>Kloosters:</vt:lpstr>
      <vt:lpstr>Monniken schreven boeken:</vt:lpstr>
      <vt:lpstr>Miniaturen:</vt:lpstr>
      <vt:lpstr>Gebruik van bloemen en planten in de Middeleeuwen:</vt:lpstr>
      <vt:lpstr>PowerPoint-presentatie</vt:lpstr>
      <vt:lpstr>Bloemversieringen in Gotische kerk: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Coby van Otterdijk</dc:creator>
  <cp:lastModifiedBy>Els Weijs</cp:lastModifiedBy>
  <cp:revision>42</cp:revision>
  <dcterms:created xsi:type="dcterms:W3CDTF">2012-11-19T11:30:21Z</dcterms:created>
  <dcterms:modified xsi:type="dcterms:W3CDTF">2018-03-17T18:59:22Z</dcterms:modified>
</cp:coreProperties>
</file>