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9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638F0FA-503B-447F-A02E-6BF1D880434F}" type="datetimeFigureOut">
              <a:rPr lang="nl-NL" smtClean="0"/>
              <a:pPr/>
              <a:t>11-12-2017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0424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11-12-2017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0756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11-12-2017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12361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11-12-2017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3951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11-12-2017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22851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11-12-2017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3356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11-12-2017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5806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8638F0FA-503B-447F-A02E-6BF1D880434F}" type="datetimeFigureOut">
              <a:rPr lang="nl-NL" smtClean="0"/>
              <a:pPr/>
              <a:t>11-12-2017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12028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11-12-2017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4980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11-12-2017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4414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11-12-2017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5110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11-12-2017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6493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11-12-2017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9262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11-12-2017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067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11-12-2017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2806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11-12-2017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5290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11-12-2017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6250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8638F0FA-503B-447F-A02E-6BF1D880434F}" type="datetimeFigureOut">
              <a:rPr lang="nl-NL" smtClean="0"/>
              <a:pPr/>
              <a:t>11-12-2017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0025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 smtClean="0"/>
              <a:t>Temperatuur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sz="1000" dirty="0" smtClean="0"/>
              <a:t/>
            </a:r>
            <a:br>
              <a:rPr lang="nl-NL" sz="1000" dirty="0" smtClean="0"/>
            </a:br>
            <a:endParaRPr lang="nl-NL" sz="1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70446">
            <a:off x="5002591" y="4028926"/>
            <a:ext cx="307657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Koude rilling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u="sng" dirty="0" smtClean="0"/>
              <a:t>Fase 1:</a:t>
            </a:r>
            <a:r>
              <a:rPr lang="nl-NL" dirty="0" smtClean="0"/>
              <a:t> koude stadium:</a:t>
            </a:r>
          </a:p>
          <a:p>
            <a:r>
              <a:rPr lang="nl-NL" dirty="0" smtClean="0"/>
              <a:t>Fase 1: Rillen, Klappertanden</a:t>
            </a:r>
            <a:r>
              <a:rPr lang="nl-NL" dirty="0" smtClean="0"/>
              <a:t>, </a:t>
            </a:r>
            <a:r>
              <a:rPr lang="nl-NL" dirty="0" smtClean="0"/>
              <a:t>Schudden </a:t>
            </a:r>
            <a:endParaRPr lang="nl-NL" dirty="0" smtClean="0"/>
          </a:p>
          <a:p>
            <a:r>
              <a:rPr lang="nl-NL" dirty="0" smtClean="0"/>
              <a:t>Fase 2 Warmte stadium, acute temperatuurstijging</a:t>
            </a:r>
          </a:p>
          <a:p>
            <a:r>
              <a:rPr lang="nl-NL" dirty="0" smtClean="0"/>
              <a:t>Fase 3:  Zorgvrager gaat sterk transpireren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u="sng" dirty="0" smtClean="0"/>
              <a:t>Actie:</a:t>
            </a:r>
            <a:r>
              <a:rPr lang="nl-NL" dirty="0" smtClean="0"/>
              <a:t> warmte toevoer</a:t>
            </a: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Koude rilling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u="sng" dirty="0" smtClean="0"/>
              <a:t>Fase 2:</a:t>
            </a:r>
            <a:r>
              <a:rPr lang="nl-NL" dirty="0" smtClean="0"/>
              <a:t> warmte stadium:</a:t>
            </a:r>
          </a:p>
          <a:p>
            <a:r>
              <a:rPr lang="nl-NL" dirty="0" smtClean="0"/>
              <a:t>Acute temperatuurstijging</a:t>
            </a:r>
          </a:p>
          <a:p>
            <a:r>
              <a:rPr lang="nl-NL" dirty="0" smtClean="0"/>
              <a:t>Onrustig, angstig</a:t>
            </a:r>
          </a:p>
          <a:p>
            <a:r>
              <a:rPr lang="nl-NL" dirty="0" smtClean="0"/>
              <a:t>Rode wangen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u="sng" dirty="0" smtClean="0"/>
              <a:t>Actie:</a:t>
            </a:r>
            <a:r>
              <a:rPr lang="nl-NL" dirty="0" smtClean="0"/>
              <a:t> temperaturen, HA en AH observeren, geruststellen, extra drinken, afwassingen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Koude rilling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u="sng" dirty="0" smtClean="0"/>
              <a:t>Fase 3:</a:t>
            </a:r>
            <a:r>
              <a:rPr lang="nl-NL" dirty="0" smtClean="0"/>
              <a:t> transpiratie stadium:</a:t>
            </a:r>
          </a:p>
          <a:p>
            <a:r>
              <a:rPr lang="nl-NL" dirty="0" smtClean="0"/>
              <a:t>Lichaamstemperatuur gaat dalen</a:t>
            </a:r>
          </a:p>
          <a:p>
            <a:r>
              <a:rPr lang="nl-NL" dirty="0" smtClean="0"/>
              <a:t>Transpireren</a:t>
            </a:r>
          </a:p>
          <a:p>
            <a:r>
              <a:rPr lang="nl-NL" dirty="0" smtClean="0"/>
              <a:t>Bleek </a:t>
            </a:r>
          </a:p>
          <a:p>
            <a:r>
              <a:rPr lang="nl-NL" dirty="0" smtClean="0"/>
              <a:t>Snelle AH</a:t>
            </a:r>
          </a:p>
          <a:p>
            <a:r>
              <a:rPr lang="nl-NL" dirty="0" smtClean="0"/>
              <a:t>Klam zweet op voorhoofd</a:t>
            </a:r>
          </a:p>
          <a:p>
            <a:pPr>
              <a:buNone/>
            </a:pPr>
            <a:r>
              <a:rPr lang="nl-NL" u="sng" dirty="0" smtClean="0"/>
              <a:t>Actie:</a:t>
            </a:r>
            <a:r>
              <a:rPr lang="nl-NL" dirty="0" smtClean="0"/>
              <a:t> let op collaps gevaar, wassen, schone kleding, slapen, extra vocht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Voorzorg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nl-NL" dirty="0" smtClean="0"/>
              <a:t>Op hoogte van eerdere waarden</a:t>
            </a:r>
          </a:p>
          <a:p>
            <a:pPr marL="514350" indent="-514350">
              <a:buAutoNum type="arabicPeriod"/>
            </a:pPr>
            <a:r>
              <a:rPr lang="nl-NL" dirty="0" smtClean="0"/>
              <a:t>Inschatten verwachte waarden</a:t>
            </a:r>
          </a:p>
          <a:p>
            <a:pPr marL="514350" indent="-514350">
              <a:buAutoNum type="arabicPeriod"/>
            </a:pPr>
            <a:r>
              <a:rPr lang="nl-NL" dirty="0" smtClean="0"/>
              <a:t>Op hoogte gebruikswijze thermometer</a:t>
            </a:r>
          </a:p>
          <a:p>
            <a:pPr marL="514350" indent="-514350">
              <a:buAutoNum type="arabicPeriod"/>
            </a:pPr>
            <a:r>
              <a:rPr lang="nl-NL" dirty="0" smtClean="0"/>
              <a:t>Hygiënische maatregelen</a:t>
            </a:r>
          </a:p>
          <a:p>
            <a:pPr marL="514350" indent="-514350">
              <a:buAutoNum type="arabicPeriod"/>
            </a:pPr>
            <a:r>
              <a:rPr lang="nl-NL" dirty="0" smtClean="0"/>
              <a:t>Instructie aan </a:t>
            </a:r>
            <a:r>
              <a:rPr lang="nl-NL" dirty="0" err="1"/>
              <a:t>Z</a:t>
            </a:r>
            <a:r>
              <a:rPr lang="nl-NL" dirty="0" err="1" smtClean="0"/>
              <a:t>v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Rapporteren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observatielijst: T, HA, AH</a:t>
            </a:r>
          </a:p>
          <a:p>
            <a:r>
              <a:rPr lang="nl-NL" dirty="0" smtClean="0"/>
              <a:t>Noteren in rapportage met toestand van de </a:t>
            </a:r>
            <a:r>
              <a:rPr lang="nl-NL" dirty="0" err="1" smtClean="0"/>
              <a:t>zv</a:t>
            </a:r>
            <a:r>
              <a:rPr lang="nl-NL" dirty="0" smtClean="0"/>
              <a:t> </a:t>
            </a:r>
          </a:p>
          <a:p>
            <a:r>
              <a:rPr lang="nl-NL" dirty="0" smtClean="0"/>
              <a:t>Noteren van gedane acties</a:t>
            </a:r>
          </a:p>
          <a:p>
            <a:r>
              <a:rPr lang="nl-NL" dirty="0" smtClean="0"/>
              <a:t>Welk resultaat dat opgeleverd heeft Temperatuurlijst: </a:t>
            </a:r>
            <a:r>
              <a:rPr lang="nl-NL" dirty="0" smtClean="0">
                <a:solidFill>
                  <a:schemeClr val="tx2">
                    <a:lumMod val="75000"/>
                  </a:schemeClr>
                </a:solidFill>
              </a:rPr>
              <a:t>blauw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Zorgverlening: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nl-NL" dirty="0" smtClean="0"/>
              <a:t>Bedrust </a:t>
            </a:r>
          </a:p>
          <a:p>
            <a:r>
              <a:rPr lang="nl-NL" dirty="0" smtClean="0"/>
              <a:t>Omgevingstemperatuur</a:t>
            </a:r>
          </a:p>
          <a:p>
            <a:r>
              <a:rPr lang="nl-NL" dirty="0" smtClean="0"/>
              <a:t>Licht </a:t>
            </a:r>
          </a:p>
          <a:p>
            <a:r>
              <a:rPr lang="nl-NL" dirty="0" smtClean="0"/>
              <a:t>Voeding /vocht</a:t>
            </a:r>
          </a:p>
          <a:p>
            <a:r>
              <a:rPr lang="nl-NL" dirty="0" smtClean="0"/>
              <a:t>Mondverzorging </a:t>
            </a:r>
          </a:p>
          <a:p>
            <a:r>
              <a:rPr lang="nl-NL" dirty="0" smtClean="0"/>
              <a:t>Hygiëne</a:t>
            </a:r>
          </a:p>
          <a:p>
            <a:r>
              <a:rPr lang="nl-NL" dirty="0" smtClean="0"/>
              <a:t>Koortswerende middelen</a:t>
            </a:r>
          </a:p>
          <a:p>
            <a:r>
              <a:rPr lang="nl-NL" dirty="0" smtClean="0"/>
              <a:t>Preventieve maatregelen</a:t>
            </a:r>
          </a:p>
          <a:p>
            <a:r>
              <a:rPr lang="nl-NL" dirty="0" smtClean="0"/>
              <a:t>Psychische aspecten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Verdiepen/observeren: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Vochtbalans</a:t>
            </a:r>
          </a:p>
          <a:p>
            <a:r>
              <a:rPr lang="nl-NL" dirty="0" smtClean="0"/>
              <a:t>Stomatitis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Vragen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</a:t>
            </a:r>
            <a:r>
              <a:rPr lang="nl-NL" dirty="0" smtClean="0"/>
              <a:t>esopzet: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u="sng" dirty="0" smtClean="0"/>
              <a:t>Theorie:</a:t>
            </a:r>
          </a:p>
          <a:p>
            <a:r>
              <a:rPr lang="nl-NL" dirty="0" smtClean="0"/>
              <a:t>observeren en rapporteren</a:t>
            </a:r>
          </a:p>
          <a:p>
            <a:r>
              <a:rPr lang="nl-NL" dirty="0" smtClean="0"/>
              <a:t>Afwijkende T observeren</a:t>
            </a:r>
          </a:p>
          <a:p>
            <a:r>
              <a:rPr lang="nl-NL" dirty="0" smtClean="0"/>
              <a:t>Maatregelen treffen bij afwijkende waarden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u="sng" dirty="0" smtClean="0"/>
              <a:t>Praktijk:</a:t>
            </a:r>
          </a:p>
          <a:p>
            <a:r>
              <a:rPr lang="nl-NL" dirty="0" smtClean="0"/>
              <a:t>T opnemen en rapporteren</a:t>
            </a: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Observatie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Routine matig: voor/ na operatie, kraamzorg</a:t>
            </a:r>
          </a:p>
          <a:p>
            <a:r>
              <a:rPr lang="nl-NL" dirty="0" smtClean="0"/>
              <a:t>Bij </a:t>
            </a:r>
            <a:r>
              <a:rPr lang="nl-NL" dirty="0" smtClean="0"/>
              <a:t>specifieke redenen</a:t>
            </a:r>
            <a:r>
              <a:rPr lang="nl-NL" dirty="0" smtClean="0"/>
              <a:t>: vermoedden van koorts</a:t>
            </a:r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Thermometers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Elektronisch </a:t>
            </a:r>
          </a:p>
          <a:p>
            <a:r>
              <a:rPr lang="nl-NL" dirty="0" smtClean="0"/>
              <a:t>Oor </a:t>
            </a:r>
          </a:p>
          <a:p>
            <a:r>
              <a:rPr lang="nl-NL" dirty="0" smtClean="0"/>
              <a:t>Voorhoofd </a:t>
            </a:r>
          </a:p>
          <a:p>
            <a:r>
              <a:rPr lang="nl-NL" dirty="0" smtClean="0"/>
              <a:t>Mond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 opnemen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Rectaal </a:t>
            </a:r>
            <a:r>
              <a:rPr lang="nl-NL" dirty="0" smtClean="0"/>
              <a:t>(zeer betrouwbaar)</a:t>
            </a:r>
            <a:endParaRPr lang="nl-NL" dirty="0" smtClean="0"/>
          </a:p>
          <a:p>
            <a:r>
              <a:rPr lang="nl-NL" dirty="0" smtClean="0"/>
              <a:t>Axillair   + 0,5° C</a:t>
            </a:r>
          </a:p>
          <a:p>
            <a:r>
              <a:rPr lang="nl-NL" dirty="0" smtClean="0"/>
              <a:t>Oraal    + 0,3° C</a:t>
            </a:r>
          </a:p>
          <a:p>
            <a:r>
              <a:rPr lang="nl-NL" dirty="0" err="1" smtClean="0"/>
              <a:t>Femoraal</a:t>
            </a:r>
            <a:r>
              <a:rPr lang="nl-NL" dirty="0" smtClean="0"/>
              <a:t>   + 0,5° C</a:t>
            </a:r>
          </a:p>
          <a:p>
            <a:r>
              <a:rPr lang="nl-NL" dirty="0" smtClean="0"/>
              <a:t>Intra-auraal/ </a:t>
            </a:r>
            <a:r>
              <a:rPr lang="nl-NL" dirty="0" err="1" smtClean="0"/>
              <a:t>tympanisch</a:t>
            </a:r>
            <a:endParaRPr lang="nl-NL" dirty="0" smtClean="0"/>
          </a:p>
          <a:p>
            <a:r>
              <a:rPr lang="nl-NL" dirty="0" smtClean="0"/>
              <a:t>Via het voorhoofd/ slaap</a:t>
            </a:r>
            <a:endParaRPr lang="nl-NL" dirty="0" smtClean="0"/>
          </a:p>
          <a:p>
            <a:endParaRPr lang="nl-NL" dirty="0" smtClean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Waarden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Normaal  36° - 37,5° Celsius</a:t>
            </a:r>
          </a:p>
          <a:p>
            <a:pPr>
              <a:buNone/>
            </a:pPr>
            <a:r>
              <a:rPr lang="nl-NL" dirty="0" smtClean="0"/>
              <a:t>Verhoging 37,6˚ - 38˚ C</a:t>
            </a:r>
          </a:p>
          <a:p>
            <a:pPr>
              <a:buNone/>
            </a:pPr>
            <a:r>
              <a:rPr lang="nl-NL" dirty="0" smtClean="0"/>
              <a:t>Koorts  &gt; 38˚ C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‘s Morgens lager dan ‘s avonds </a:t>
            </a:r>
          </a:p>
          <a:p>
            <a:pPr>
              <a:buNone/>
            </a:pPr>
            <a:r>
              <a:rPr lang="nl-NL" dirty="0" smtClean="0"/>
              <a:t>Daarom meet je 2x dgs.</a:t>
            </a:r>
            <a:endParaRPr lang="nl-NL" dirty="0"/>
          </a:p>
        </p:txBody>
      </p:sp>
      <p:cxnSp>
        <p:nvCxnSpPr>
          <p:cNvPr id="5" name="Rechte verbindingslijn met pijl 4"/>
          <p:cNvCxnSpPr/>
          <p:nvPr/>
        </p:nvCxnSpPr>
        <p:spPr>
          <a:xfrm>
            <a:off x="5644565" y="4293096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Stofwisseling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Oiv schildklierhormoon</a:t>
            </a:r>
          </a:p>
          <a:p>
            <a:r>
              <a:rPr lang="nl-NL" dirty="0" smtClean="0"/>
              <a:t>In cel lichaam verbranding: warmte bij vrij</a:t>
            </a:r>
          </a:p>
          <a:p>
            <a:r>
              <a:rPr lang="nl-NL" dirty="0" smtClean="0"/>
              <a:t>Lichaam moet warmte weer kwijt</a:t>
            </a:r>
          </a:p>
          <a:p>
            <a:pPr>
              <a:buNone/>
            </a:pPr>
            <a:r>
              <a:rPr lang="nl-NL" dirty="0" smtClean="0"/>
              <a:t>    Doet dit door:</a:t>
            </a:r>
          </a:p>
          <a:p>
            <a:pPr lvl="1">
              <a:buFontTx/>
              <a:buChar char="-"/>
            </a:pPr>
            <a:r>
              <a:rPr lang="nl-NL" dirty="0" smtClean="0"/>
              <a:t>Via huid</a:t>
            </a:r>
          </a:p>
          <a:p>
            <a:pPr lvl="1">
              <a:buFontTx/>
              <a:buChar char="-"/>
            </a:pPr>
            <a:r>
              <a:rPr lang="nl-NL" dirty="0" smtClean="0"/>
              <a:t>Uitademinglucht</a:t>
            </a:r>
          </a:p>
          <a:p>
            <a:pPr lvl="1">
              <a:buFontTx/>
              <a:buChar char="-"/>
            </a:pPr>
            <a:r>
              <a:rPr lang="nl-NL" dirty="0" smtClean="0"/>
              <a:t>Uitscheiding urine/ontlasting</a:t>
            </a:r>
            <a:endParaRPr lang="nl-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Koortsverschijnselen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T  omhoog: koud, rillerig, bleek</a:t>
            </a:r>
          </a:p>
          <a:p>
            <a:r>
              <a:rPr lang="nl-NL" dirty="0" smtClean="0"/>
              <a:t>Koorts: warm, droog/heet aanvoelen, blozen, onrustig, transpireren</a:t>
            </a:r>
          </a:p>
          <a:p>
            <a:r>
              <a:rPr lang="nl-NL" dirty="0" smtClean="0"/>
              <a:t>Algehele malaise</a:t>
            </a:r>
          </a:p>
          <a:p>
            <a:r>
              <a:rPr lang="nl-NL" dirty="0" smtClean="0"/>
              <a:t>Hoofdpijn </a:t>
            </a:r>
          </a:p>
          <a:p>
            <a:r>
              <a:rPr lang="nl-NL" dirty="0" smtClean="0"/>
              <a:t>Spierpijn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Koortsverschijnselen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Rusteloos-/slapeloosheid</a:t>
            </a:r>
          </a:p>
          <a:p>
            <a:r>
              <a:rPr lang="nl-NL" dirty="0" smtClean="0"/>
              <a:t>Geen eetlust, misselijk/ braakneiging</a:t>
            </a:r>
          </a:p>
          <a:p>
            <a:r>
              <a:rPr lang="nl-NL" dirty="0" smtClean="0"/>
              <a:t>Erge dorst, dorstgevoel</a:t>
            </a:r>
          </a:p>
          <a:p>
            <a:r>
              <a:rPr lang="nl-NL" dirty="0" smtClean="0"/>
              <a:t>Hoge HA en AH</a:t>
            </a:r>
          </a:p>
          <a:p>
            <a:r>
              <a:rPr lang="nl-NL" dirty="0" smtClean="0"/>
              <a:t>Urineproductie  </a:t>
            </a:r>
            <a:r>
              <a:rPr lang="nl-NL" dirty="0" smtClean="0"/>
              <a:t>is gering</a:t>
            </a:r>
          </a:p>
          <a:p>
            <a:r>
              <a:rPr lang="nl-NL" dirty="0" smtClean="0"/>
              <a:t>Branderige ogen, koortslip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-directiekamer">
  <a:themeElements>
    <a:clrScheme name="Ion-directiekamer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-directiekamer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-directiekamer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187</TotalTime>
  <Words>352</Words>
  <Application>Microsoft Office PowerPoint</Application>
  <PresentationFormat>Diavoorstelling (4:3)</PresentationFormat>
  <Paragraphs>102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Ion-directiekamer</vt:lpstr>
      <vt:lpstr>Temperatuur</vt:lpstr>
      <vt:lpstr>Lesopzet:</vt:lpstr>
      <vt:lpstr>Observatie </vt:lpstr>
      <vt:lpstr>Thermometers </vt:lpstr>
      <vt:lpstr>T opnemen</vt:lpstr>
      <vt:lpstr> Waarden</vt:lpstr>
      <vt:lpstr>Stofwisseling </vt:lpstr>
      <vt:lpstr>Koortsverschijnselen </vt:lpstr>
      <vt:lpstr>Koortsverschijnselen </vt:lpstr>
      <vt:lpstr>Koude rilling</vt:lpstr>
      <vt:lpstr>Koude rilling</vt:lpstr>
      <vt:lpstr>Koude rilling</vt:lpstr>
      <vt:lpstr>Voorzorg </vt:lpstr>
      <vt:lpstr>Rapporteren </vt:lpstr>
      <vt:lpstr>Zorgverlening:</vt:lpstr>
      <vt:lpstr>Verdiepen/observeren:</vt:lpstr>
      <vt:lpstr>Vragen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Rina Niemeijer</dc:creator>
  <cp:lastModifiedBy>Rina Niemeijer</cp:lastModifiedBy>
  <cp:revision>26</cp:revision>
  <dcterms:modified xsi:type="dcterms:W3CDTF">2017-12-11T10:22:07Z</dcterms:modified>
</cp:coreProperties>
</file>