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B35-9981-4906-A4C3-2336004EC461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438D3-E29D-42FC-85C9-2C178E089BD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438D3-E29D-42FC-85C9-2C178E089BD0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438D3-E29D-42FC-85C9-2C178E089BD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174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2800-37B9-4FD9-B30E-77428DE1FD46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772400" cy="5400600"/>
          </a:xfrm>
        </p:spPr>
        <p:txBody>
          <a:bodyPr>
            <a:normAutofit fontScale="90000"/>
          </a:bodyPr>
          <a:lstStyle/>
          <a:p>
            <a:pPr algn="l"/>
            <a:r>
              <a:rPr lang="nl-NL" u="sng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Kwadrateren</a:t>
            </a:r>
            <a:br>
              <a:rPr lang="nl-NL" u="sng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u="sng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..is een getal vermenigvuldigen met zichzelf. Dus ⨯ zichzelf.</a:t>
            </a: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Je kunt en mag ook zeggen: een getal </a:t>
            </a:r>
            <a:r>
              <a:rPr lang="nl-NL" sz="36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tot de tweede macht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</a:t>
            </a:r>
            <a:b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Of : </a:t>
            </a:r>
            <a:r>
              <a:rPr lang="nl-NL" sz="36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tot de macht (van) 2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</a:t>
            </a: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sz="40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Dat eerste getal noemen we het </a:t>
            </a:r>
            <a:r>
              <a:rPr lang="nl-NL" sz="4000" i="1" u="sng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grondtal</a:t>
            </a:r>
            <a:r>
              <a:rPr lang="nl-NL" sz="40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en de macht noemen we de </a:t>
            </a:r>
            <a:r>
              <a:rPr lang="nl-NL" sz="4000" i="1" u="sng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exponent</a:t>
            </a:r>
            <a:r>
              <a:rPr lang="nl-NL" sz="40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</a:t>
            </a: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endParaRPr lang="nl-NL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Bij kwadrateren</a:t>
            </a:r>
          </a:p>
          <a:p>
            <a:pPr>
              <a:buNone/>
            </a:pPr>
            <a:endParaRPr lang="en-US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nl-NL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(+)²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= 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(+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·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+)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 = 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+²</a:t>
            </a:r>
          </a:p>
          <a:p>
            <a:pPr algn="ctr">
              <a:buNone/>
            </a:pP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)²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=   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·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=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+²</a:t>
            </a:r>
          </a:p>
          <a:p>
            <a:pPr algn="ctr">
              <a:buNone/>
            </a:pPr>
            <a:endParaRPr lang="nl-NL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(+)²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= 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 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(+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·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+)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 = 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²</a:t>
            </a:r>
          </a:p>
          <a:p>
            <a:pPr algn="ctr">
              <a:buNone/>
            </a:pP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)²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=  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 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·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nl-NL" dirty="0">
                <a:latin typeface="Cambria Math" pitchFamily="18" charset="0"/>
                <a:ea typeface="Cambria Math" pitchFamily="18" charset="0"/>
              </a:rPr>
              <a:t> = </a:t>
            </a:r>
            <a:r>
              <a:rPr lang="nl-NL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²</a:t>
            </a:r>
          </a:p>
          <a:p>
            <a:pPr>
              <a:buNone/>
            </a:pPr>
            <a:endParaRPr lang="nl-NL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7FCB768-4FB9-4EDE-AFA1-6D712D98A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02834"/>
          </a:xfrm>
        </p:spPr>
        <p:txBody>
          <a:bodyPr>
            <a:normAutofit fontScale="90000"/>
          </a:bodyPr>
          <a:lstStyle/>
          <a:p>
            <a:pPr algn="l"/>
            <a:r>
              <a:rPr lang="nl-NL" u="sng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Machtsverheffen</a:t>
            </a:r>
            <a:b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nl-NL" sz="3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Voor de stelling heb je dit niet nodig maar altijd goed om te weten:</a:t>
            </a:r>
            <a:br>
              <a:rPr lang="nl-NL" sz="3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nl-NL" sz="3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‘</a:t>
            </a:r>
            <a:r>
              <a:rPr lang="nl-NL" sz="36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kwadrateren</a:t>
            </a:r>
            <a:r>
              <a:rPr lang="nl-NL" sz="3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 gebruiken we alleen bij een </a:t>
            </a:r>
            <a:r>
              <a:rPr lang="nl-NL" sz="3600" i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macht van 2</a:t>
            </a:r>
            <a:r>
              <a:rPr lang="nl-NL" sz="3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NL" sz="3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Zodra de </a:t>
            </a:r>
            <a:r>
              <a:rPr lang="nl-NL" sz="3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exponent</a:t>
            </a:r>
            <a:r>
              <a:rPr lang="nl-NL" sz="3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groter wordt, noemen we het </a:t>
            </a:r>
            <a:r>
              <a:rPr lang="nl-NL" sz="3600" u="sng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machtsverheffen</a:t>
            </a:r>
            <a:r>
              <a:rPr lang="nl-NL" sz="3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br>
              <a:rPr lang="nl-NL" sz="3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nl-NL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²</a:t>
            </a:r>
            <a: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5 · 5 = 25</a:t>
            </a:r>
            <a:b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nl-NL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³</a:t>
            </a:r>
            <a: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5 · 5 · 5 = 125</a:t>
            </a:r>
            <a:b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nl-NL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⁴</a:t>
            </a:r>
            <a: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5 · 5 · 5 · 5 = 625</a:t>
            </a:r>
            <a:br>
              <a:rPr lang="nl-N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nl-NL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3557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619268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5 x 5</a:t>
            </a: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=</a:t>
            </a: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5 · 5 </a:t>
            </a: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=</a:t>
            </a: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5²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30256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abyrintherzi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348880"/>
            <a:ext cx="3295253" cy="3236671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Maar... wat is nu 5² 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(5·5),</a:t>
            </a:r>
            <a:b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‘5 in het vierkant’?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892" y="771364"/>
            <a:ext cx="1944216" cy="113813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5 cm</a:t>
            </a:r>
            <a:endParaRPr lang="nl-NL" dirty="0"/>
          </a:p>
        </p:txBody>
      </p:sp>
      <p:pic>
        <p:nvPicPr>
          <p:cNvPr id="4" name="Content Placeholder 4" descr="labyrintherzi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75" y="1758156"/>
            <a:ext cx="4286250" cy="4210050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14971" y="3212976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5 cm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2060848"/>
            <a:ext cx="3600400" cy="3600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59832" y="2060848"/>
            <a:ext cx="3168352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5 cm </a:t>
            </a:r>
            <a:r>
              <a:rPr lang="nl-NL" sz="44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·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5 cm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4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(5 cm)²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=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25 </a:t>
            </a:r>
            <a:r>
              <a:rPr lang="nl-NL" sz="44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cm²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solidFill>
                  <a:schemeClr val="tx2"/>
                </a:solidFill>
              </a:rPr>
              <a:t>Klaas Baas heeft twee tuinen,</a:t>
            </a:r>
            <a:br>
              <a:rPr lang="nl-NL" sz="3200" dirty="0">
                <a:solidFill>
                  <a:schemeClr val="tx2"/>
                </a:solidFill>
              </a:rPr>
            </a:br>
            <a:r>
              <a:rPr lang="nl-NL" sz="3200" dirty="0">
                <a:solidFill>
                  <a:schemeClr val="tx2"/>
                </a:solidFill>
              </a:rPr>
              <a:t>één voor en één achter en beide zijn vierkant.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1756792"/>
          </a:xfrm>
        </p:spPr>
        <p:txBody>
          <a:bodyPr/>
          <a:lstStyle/>
          <a:p>
            <a:pPr>
              <a:buNone/>
            </a:pPr>
            <a:r>
              <a:rPr lang="nl-NL" dirty="0">
                <a:solidFill>
                  <a:schemeClr val="tx2"/>
                </a:solidFill>
              </a:rPr>
              <a:t>Als de voortuin 3 meter lang is en de achtertuin 6 meter breed, wat is dan het verschil in vierkante meters tussen beide tuinen?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864" y="3933056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Vierkanten (lengte = breedte)</a:t>
            </a:r>
            <a:r>
              <a:rPr kumimoji="0" lang="nl-NL" sz="32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-&gt;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meter lang betekent ook 3 meter breed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meter breed net zo goed 6 meter lang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sz="40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      (6 m)²   –      (3 m)²    =    </a:t>
            </a:r>
            <a:br>
              <a:rPr lang="nl-NL" sz="40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sz="40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   (6m·6m)  –  (3m·3m)   =</a:t>
            </a:r>
            <a:br>
              <a:rPr lang="nl-NL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1324743"/>
          </a:xfrm>
        </p:spPr>
        <p:txBody>
          <a:bodyPr/>
          <a:lstStyle/>
          <a:p>
            <a:pPr lvl="0">
              <a:buNone/>
            </a:pPr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36m² – 9m²  = 27 vierkante meter</a:t>
            </a:r>
          </a:p>
          <a:p>
            <a:pPr lvl="0" algn="r">
              <a:buNone/>
            </a:pPr>
            <a:r>
              <a:rPr lang="nl-NL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verschil</a:t>
            </a:r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tussen beide tuinen</a:t>
            </a:r>
            <a:endParaRPr lang="nl-NL" dirty="0"/>
          </a:p>
          <a:p>
            <a:endParaRPr lang="nl-NL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4221088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Rekenvolgorde: kwadrateren/machtsverheffen gaat </a:t>
            </a: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vóór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vermenigvuldigen en delen.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‘Negatieve’ kwadraten...</a:t>
            </a:r>
            <a:endParaRPr lang="nl-NL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(–7)² en –7²</a:t>
            </a:r>
            <a:endParaRPr lang="nl-NL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3528" y="2132856"/>
            <a:ext cx="4032448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Het kwadraat van -7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3200" dirty="0">
              <a:solidFill>
                <a:schemeClr val="tx2"/>
              </a:solidFill>
              <a:latin typeface="Cambria Math" pitchFamily="18" charset="0"/>
              <a:ea typeface="Cambria Math" pitchFamily="18" charset="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-7 kwadraat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-233461"/>
            <a:ext cx="8229600" cy="1642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(–7)² = –7· –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7 = 49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4797152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–7² =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–(7 · 7) =</a:t>
            </a:r>
            <a:r>
              <a:rPr kumimoji="0" lang="nl-NL" sz="36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–(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49)= 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49</a:t>
            </a:r>
          </a:p>
          <a:p>
            <a:pPr lvl="0" algn="ctr">
              <a:spcBef>
                <a:spcPct val="0"/>
              </a:spcBef>
            </a:pP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De </a:t>
            </a:r>
            <a:r>
              <a:rPr lang="nl-NL" sz="36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–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 blijft staan...!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REKENREGELS_N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370956"/>
            <a:ext cx="5295900" cy="15621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D1779DD-9639-4438-860F-711C4F51A58C}"/>
              </a:ext>
            </a:extLst>
          </p:cNvPr>
          <p:cNvSpPr/>
          <p:nvPr/>
        </p:nvSpPr>
        <p:spPr>
          <a:xfrm>
            <a:off x="4427984" y="1017322"/>
            <a:ext cx="2487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sz="36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sz="36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sz="3600" dirty="0">
                <a:latin typeface="Cambria Math" pitchFamily="18" charset="0"/>
                <a:ea typeface="Cambria Math" pitchFamily="18" charset="0"/>
              </a:rPr>
              <a:t>·</a:t>
            </a:r>
            <a:r>
              <a:rPr lang="nl-NL" sz="36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sz="36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nl-NL" sz="36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sz="3600" dirty="0">
                <a:latin typeface="Cambria Math" pitchFamily="18" charset="0"/>
                <a:ea typeface="Cambria Math" pitchFamily="18" charset="0"/>
              </a:rPr>
              <a:t>=</a:t>
            </a:r>
            <a:r>
              <a:rPr lang="nl-NL" sz="36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+</a:t>
            </a:r>
            <a:endParaRPr lang="nl-NL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223</Words>
  <Application>Microsoft Office PowerPoint</Application>
  <PresentationFormat>Diavoorstelling (4:3)</PresentationFormat>
  <Paragraphs>43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Kwadrateren  ..is een getal vermenigvuldigen met zichzelf. Dus ⨯ zichzelf.  Je kunt en mag ook zeggen: een getal tot de tweede macht. Of : tot de macht (van) 2.  Dat eerste getal noemen we het grondtal en de macht noemen we de exponent. </vt:lpstr>
      <vt:lpstr>5 x 5  =   5 · 5   =   5²</vt:lpstr>
      <vt:lpstr>Maar... wat is nu 5² (5·5), ‘5 in het vierkant’?</vt:lpstr>
      <vt:lpstr>5 cm</vt:lpstr>
      <vt:lpstr>Klaas Baas heeft twee tuinen, één voor en één achter en beide zijn vierkant.</vt:lpstr>
      <vt:lpstr>       (6 m)²   –      (3 m)²    =         (6m·6m)  –  (3m·3m)   = </vt:lpstr>
      <vt:lpstr>‘Negatieve’ kwadraten...</vt:lpstr>
      <vt:lpstr>(–7)² en –7²</vt:lpstr>
      <vt:lpstr>(–7)² = –7· –7 = 49</vt:lpstr>
      <vt:lpstr>PowerPoint-presentatie</vt:lpstr>
      <vt:lpstr>Machtsverheffen  Voor de stelling heb je dit niet nodig maar altijd goed om te weten: ‘kwadrateren’ gebruiken we alleen bij een macht van 2. Zodra de exponent groter wordt, noemen we het machtsverheffen:  5² = 5 · 5 = 25 5³ = 5 · 5 · 5 = 125 5⁴ = 5 · 5 · 5 · 5 = 625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x 5 = 5·5 = 5²</dc:title>
  <dc:creator>Maud</dc:creator>
  <cp:lastModifiedBy>sopi saro</cp:lastModifiedBy>
  <cp:revision>31</cp:revision>
  <dcterms:created xsi:type="dcterms:W3CDTF">2013-01-24T19:47:16Z</dcterms:created>
  <dcterms:modified xsi:type="dcterms:W3CDTF">2018-02-08T18:43:54Z</dcterms:modified>
</cp:coreProperties>
</file>