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9" r:id="rId4"/>
    <p:sldId id="268" r:id="rId5"/>
    <p:sldId id="271" r:id="rId6"/>
    <p:sldId id="270" r:id="rId7"/>
    <p:sldId id="273" r:id="rId8"/>
    <p:sldId id="274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48070-A741-4A36-A920-3E86D56443F5}" type="datetimeFigureOut">
              <a:rPr lang="nl-NL" smtClean="0"/>
              <a:t>27-1-2018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98ADB-6AEC-4F5A-AB55-D2CF9FE721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229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Beste havo 4.	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10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1579" y="0"/>
            <a:ext cx="8600233" cy="1623677"/>
          </a:xfrm>
        </p:spPr>
        <p:txBody>
          <a:bodyPr>
            <a:normAutofit/>
          </a:bodyPr>
          <a:lstStyle/>
          <a:p>
            <a:r>
              <a:rPr lang="nl-NL" dirty="0" smtClean="0"/>
              <a:t>Lees 3.2 t/m 3.5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7832" y="577517"/>
            <a:ext cx="4588089" cy="6735010"/>
          </a:xfrm>
        </p:spPr>
        <p:txBody>
          <a:bodyPr>
            <a:normAutofit/>
          </a:bodyPr>
          <a:lstStyle/>
          <a:p>
            <a:r>
              <a:rPr lang="nl-NL" sz="2500" dirty="0" smtClean="0"/>
              <a:t>15 minuten de tijd.</a:t>
            </a:r>
          </a:p>
          <a:p>
            <a:r>
              <a:rPr lang="nl-NL" sz="2500" dirty="0" smtClean="0"/>
              <a:t>Hoe ziet je personeelsbeleid eruit?</a:t>
            </a:r>
          </a:p>
          <a:p>
            <a:r>
              <a:rPr lang="nl-NL" sz="2500" dirty="0" smtClean="0"/>
              <a:t>Begeleiding/controle van personeel.</a:t>
            </a:r>
          </a:p>
          <a:p>
            <a:r>
              <a:rPr lang="nl-NL" sz="2500" dirty="0" smtClean="0"/>
              <a:t>Scholing en ontwikkelingen?</a:t>
            </a:r>
          </a:p>
          <a:p>
            <a:r>
              <a:rPr lang="nl-NL" sz="2500" dirty="0" smtClean="0"/>
              <a:t>Wanneer zou je een contract willen beëindigen?</a:t>
            </a:r>
          </a:p>
          <a:p>
            <a:r>
              <a:rPr lang="nl-NL" sz="2500" dirty="0" smtClean="0"/>
              <a:t>Mag dat wettelijk? (</a:t>
            </a:r>
            <a:r>
              <a:rPr lang="nl-NL" sz="2500" dirty="0" err="1" smtClean="0"/>
              <a:t>googlen</a:t>
            </a:r>
            <a:r>
              <a:rPr lang="nl-NL" sz="2500" dirty="0" smtClean="0"/>
              <a:t>) hoe speelt proeftijd hier een rol in?</a:t>
            </a:r>
          </a:p>
          <a:p>
            <a:r>
              <a:rPr lang="nl-NL" sz="2500" dirty="0" smtClean="0"/>
              <a:t>In wat voor bedrijf wil je zelf werken denk terug aan de management stijlen</a:t>
            </a:r>
          </a:p>
          <a:p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Ovaal 18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Ovaal 19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Ovaal 20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Ovaal 21"/>
          <p:cNvSpPr/>
          <p:nvPr/>
        </p:nvSpPr>
        <p:spPr>
          <a:xfrm>
            <a:off x="5285922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Ovaal 22"/>
          <p:cNvSpPr/>
          <p:nvPr/>
        </p:nvSpPr>
        <p:spPr>
          <a:xfrm>
            <a:off x="5285922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77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8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9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67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9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260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9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1421" y="228601"/>
            <a:ext cx="8732581" cy="5812762"/>
          </a:xfrm>
        </p:spPr>
        <p:txBody>
          <a:bodyPr>
            <a:normAutofit/>
          </a:bodyPr>
          <a:lstStyle/>
          <a:p>
            <a:r>
              <a:rPr lang="nl-NL" sz="2500" dirty="0"/>
              <a:t>Hoe ziet je personeelsbeleid eruit?</a:t>
            </a:r>
          </a:p>
          <a:p>
            <a:r>
              <a:rPr lang="nl-NL" sz="2500" dirty="0"/>
              <a:t>Begeleiding/controle van personeel.</a:t>
            </a:r>
          </a:p>
          <a:p>
            <a:r>
              <a:rPr lang="nl-NL" sz="2500" dirty="0"/>
              <a:t>Scholing en ontwikkelingen?</a:t>
            </a:r>
          </a:p>
          <a:p>
            <a:r>
              <a:rPr lang="nl-NL" sz="2500" dirty="0"/>
              <a:t>Wanneer zou je een contract willen beëindigen?</a:t>
            </a:r>
          </a:p>
          <a:p>
            <a:r>
              <a:rPr lang="nl-NL" sz="2500" dirty="0"/>
              <a:t>Mag dat wettelijk? (</a:t>
            </a:r>
            <a:r>
              <a:rPr lang="nl-NL" sz="2500" dirty="0" err="1"/>
              <a:t>googlen</a:t>
            </a:r>
            <a:r>
              <a:rPr lang="nl-NL" sz="2500" dirty="0"/>
              <a:t>) hoe speelt proeftijd hier een rol in</a:t>
            </a:r>
            <a:r>
              <a:rPr lang="nl-NL" sz="2500" dirty="0" smtClean="0"/>
              <a:t>?</a:t>
            </a:r>
          </a:p>
          <a:p>
            <a:endParaRPr lang="nl-NL" sz="2500" dirty="0"/>
          </a:p>
          <a:p>
            <a:endParaRPr lang="nl-NL" sz="2500" dirty="0" smtClean="0"/>
          </a:p>
          <a:p>
            <a:r>
              <a:rPr lang="nl-NL" sz="2500" dirty="0" smtClean="0"/>
              <a:t>In wat voor bedrijf wil je zelf werken?</a:t>
            </a:r>
            <a:endParaRPr lang="nl-NL" sz="2500" dirty="0"/>
          </a:p>
          <a:p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197238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aankomende 3 lessen	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500" dirty="0" smtClean="0"/>
              <a:t>Les 1: </a:t>
            </a:r>
            <a:r>
              <a:rPr lang="nl-NL" sz="2500" dirty="0" smtClean="0"/>
              <a:t>leiderschapsstijlen en motivatietheorieën.</a:t>
            </a:r>
          </a:p>
          <a:p>
            <a:r>
              <a:rPr lang="nl-NL" sz="2500" dirty="0" smtClean="0"/>
              <a:t>Les 2: personeelsbeleid.</a:t>
            </a:r>
          </a:p>
          <a:p>
            <a:r>
              <a:rPr lang="nl-NL" sz="2500" dirty="0" smtClean="0"/>
              <a:t>Les </a:t>
            </a:r>
            <a:r>
              <a:rPr lang="nl-NL" sz="2500" dirty="0" smtClean="0"/>
              <a:t>3</a:t>
            </a:r>
            <a:r>
              <a:rPr lang="nl-NL" sz="2500" dirty="0" smtClean="0"/>
              <a:t>: quiz (als die werkt, neem voor de zekerheid boekje stichting en vereniging mee)</a:t>
            </a:r>
            <a:endParaRPr lang="nl-NL" sz="2500" dirty="0" smtClean="0"/>
          </a:p>
          <a:p>
            <a:r>
              <a:rPr lang="nl-NL" sz="2500" dirty="0" smtClean="0"/>
              <a:t>Vrijwel geen uitleg, zelf lezen en maken, klassikaal nabespreken.</a:t>
            </a:r>
          </a:p>
          <a:p>
            <a:r>
              <a:rPr lang="nl-NL" sz="2500" dirty="0" smtClean="0"/>
              <a:t>Maak je de opgaves niet, krijg je dus niet de lesstof mee, heb ik geen plek voor je, tenslotte je voegt dan niks toe behalve irritatie.</a:t>
            </a:r>
          </a:p>
          <a:p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11358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Vorige lessen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500" dirty="0" smtClean="0"/>
              <a:t>Vorige lessen waren veel leerlingen eerder klaar, dan wil ik:</a:t>
            </a:r>
          </a:p>
          <a:p>
            <a:r>
              <a:rPr lang="nl-NL" sz="2500" dirty="0" smtClean="0"/>
              <a:t>Dat je alle vragen goed hebt beantwoord, weet je geen antwoord op een vraag maar was je wel eerder klaar, dan eindigt je les nu ook wat eerder.</a:t>
            </a:r>
          </a:p>
          <a:p>
            <a:r>
              <a:rPr lang="nl-NL" sz="2500" dirty="0" smtClean="0"/>
              <a:t>De openvragen zijn dit interessantste en worden mogelijk in een toepassingsvorm gevraagd op de toets, raffel je die af, verwacht dan geen stijgende lijn in je cijfers.</a:t>
            </a:r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369818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Lees </a:t>
            </a:r>
            <a:r>
              <a:rPr lang="nl-NL" dirty="0" smtClean="0"/>
              <a:t>2.1.1 en 2.1.2 en 2.1.3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620" y="1325880"/>
            <a:ext cx="4897306" cy="5481320"/>
          </a:xfrm>
        </p:spPr>
        <p:txBody>
          <a:bodyPr>
            <a:normAutofit fontScale="85000" lnSpcReduction="10000"/>
          </a:bodyPr>
          <a:lstStyle/>
          <a:p>
            <a:r>
              <a:rPr lang="nl-NL" sz="2500" dirty="0" smtClean="0"/>
              <a:t>15 </a:t>
            </a:r>
            <a:r>
              <a:rPr lang="nl-NL" sz="2500" dirty="0" smtClean="0"/>
              <a:t>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Aan de hand van de figuur bij taakgericht en werknemer gericht.</a:t>
            </a:r>
            <a:endParaRPr lang="nl-NL" sz="2500" dirty="0" smtClean="0"/>
          </a:p>
          <a:p>
            <a:r>
              <a:rPr lang="nl-NL" sz="2500" dirty="0" smtClean="0"/>
              <a:t>Wat voor type leider zou je zelf willen zijn?</a:t>
            </a:r>
          </a:p>
          <a:p>
            <a:r>
              <a:rPr lang="nl-NL" sz="2500" dirty="0" smtClean="0"/>
              <a:t>Waarom?</a:t>
            </a:r>
          </a:p>
          <a:p>
            <a:r>
              <a:rPr lang="nl-NL" sz="2500" dirty="0" smtClean="0"/>
              <a:t>Waar zit een goede docent?</a:t>
            </a:r>
          </a:p>
          <a:p>
            <a:r>
              <a:rPr lang="nl-NL" sz="2500" dirty="0" smtClean="0"/>
              <a:t>Waarom?</a:t>
            </a:r>
            <a:endParaRPr lang="nl-NL" sz="2500" dirty="0"/>
          </a:p>
          <a:p>
            <a:r>
              <a:rPr lang="nl-NL" sz="2500" dirty="0" smtClean="0"/>
              <a:t>Bedenk voor 4 leiderschapsstijlen een reden waarom je zo leiding zou geven of in welke situatie.</a:t>
            </a:r>
          </a:p>
          <a:p>
            <a:r>
              <a:rPr lang="nl-NL" sz="2500" dirty="0" smtClean="0"/>
              <a:t>Wat is je doestelling voor dit schooljaar?</a:t>
            </a:r>
          </a:p>
          <a:p>
            <a:r>
              <a:rPr lang="nl-NL" sz="2500" dirty="0" smtClean="0"/>
              <a:t>Is jullie doestelling voor dit schooljaar SMART?</a:t>
            </a:r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Ovaal 15"/>
          <p:cNvSpPr/>
          <p:nvPr/>
        </p:nvSpPr>
        <p:spPr>
          <a:xfrm>
            <a:off x="5285927" y="232773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Ovaal 16"/>
          <p:cNvSpPr/>
          <p:nvPr/>
        </p:nvSpPr>
        <p:spPr>
          <a:xfrm>
            <a:off x="5285927" y="232772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Ovaal 17"/>
          <p:cNvSpPr/>
          <p:nvPr/>
        </p:nvSpPr>
        <p:spPr>
          <a:xfrm>
            <a:off x="5285927" y="232772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231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8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9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67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9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260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9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b="72367"/>
          <a:stretch/>
        </p:blipFill>
        <p:spPr>
          <a:xfrm>
            <a:off x="0" y="0"/>
            <a:ext cx="12192000" cy="127534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t="-1" r="61809" b="-626"/>
          <a:stretch/>
        </p:blipFill>
        <p:spPr>
          <a:xfrm>
            <a:off x="0" y="-1"/>
            <a:ext cx="4656221" cy="464418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b="42648"/>
          <a:stretch/>
        </p:blipFill>
        <p:spPr>
          <a:xfrm>
            <a:off x="0" y="0"/>
            <a:ext cx="12192000" cy="2646947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26746"/>
          <a:stretch/>
        </p:blipFill>
        <p:spPr>
          <a:xfrm>
            <a:off x="0" y="0"/>
            <a:ext cx="12192000" cy="3380874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61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32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Lees </a:t>
            </a:r>
            <a:r>
              <a:rPr lang="nl-NL" dirty="0" smtClean="0"/>
              <a:t>2.2.1 en 2.2.2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620" y="1325880"/>
            <a:ext cx="4897306" cy="5481320"/>
          </a:xfrm>
        </p:spPr>
        <p:txBody>
          <a:bodyPr>
            <a:normAutofit lnSpcReduction="10000"/>
          </a:bodyPr>
          <a:lstStyle/>
          <a:p>
            <a:r>
              <a:rPr lang="nl-NL" sz="2500" dirty="0" smtClean="0"/>
              <a:t>15 </a:t>
            </a:r>
            <a:r>
              <a:rPr lang="nl-NL" sz="2500" dirty="0" smtClean="0"/>
              <a:t>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Leg uit waarom de </a:t>
            </a:r>
            <a:r>
              <a:rPr lang="nl-NL" sz="2500" dirty="0" err="1" smtClean="0"/>
              <a:t>maslow</a:t>
            </a:r>
            <a:r>
              <a:rPr lang="nl-NL" sz="2500" dirty="0" smtClean="0"/>
              <a:t> piramide zo gevormd is.</a:t>
            </a:r>
          </a:p>
          <a:p>
            <a:r>
              <a:rPr lang="nl-NL" sz="2500" dirty="0" smtClean="0"/>
              <a:t>Maak ook je eigen </a:t>
            </a:r>
            <a:r>
              <a:rPr lang="nl-NL" sz="2500" dirty="0" err="1" smtClean="0"/>
              <a:t>maslow</a:t>
            </a:r>
            <a:r>
              <a:rPr lang="nl-NL" sz="2500" dirty="0" smtClean="0"/>
              <a:t> piramide voor het maken van huiswerk/leren van toetsen.</a:t>
            </a:r>
          </a:p>
          <a:p>
            <a:r>
              <a:rPr lang="nl-NL" sz="2500" dirty="0" smtClean="0"/>
              <a:t>Bij 2.2.2 welke theorie is volgens jou correct?</a:t>
            </a:r>
          </a:p>
          <a:p>
            <a:r>
              <a:rPr lang="nl-NL" sz="2500" dirty="0" smtClean="0"/>
              <a:t>Waarom?</a:t>
            </a:r>
          </a:p>
          <a:p>
            <a:r>
              <a:rPr lang="nl-NL" sz="2500" dirty="0" smtClean="0"/>
              <a:t>Zijn er situaties dat je aanhanger van theorie X zou zijn, en situaties waarin je aanhanger van theorie Y bent?</a:t>
            </a:r>
            <a:endParaRPr lang="nl-NL" sz="2500" dirty="0" smtClean="0"/>
          </a:p>
          <a:p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Ovaal 15"/>
          <p:cNvSpPr/>
          <p:nvPr/>
        </p:nvSpPr>
        <p:spPr>
          <a:xfrm>
            <a:off x="5285927" y="232773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Ovaal 16"/>
          <p:cNvSpPr/>
          <p:nvPr/>
        </p:nvSpPr>
        <p:spPr>
          <a:xfrm>
            <a:off x="5285927" y="232772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Ovaal 17"/>
          <p:cNvSpPr/>
          <p:nvPr/>
        </p:nvSpPr>
        <p:spPr>
          <a:xfrm>
            <a:off x="5285927" y="232772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13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8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9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67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9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260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9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15690" t="-1" b="-173"/>
          <a:stretch/>
        </p:blipFill>
        <p:spPr>
          <a:xfrm>
            <a:off x="1913020" y="0"/>
            <a:ext cx="10278979" cy="622032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b="75587"/>
          <a:stretch/>
        </p:blipFill>
        <p:spPr>
          <a:xfrm>
            <a:off x="0" y="0"/>
            <a:ext cx="12192000" cy="151597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b="66286"/>
          <a:stretch/>
        </p:blipFill>
        <p:spPr>
          <a:xfrm>
            <a:off x="0" y="0"/>
            <a:ext cx="12192000" cy="209349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57955"/>
          <a:stretch/>
        </p:blipFill>
        <p:spPr>
          <a:xfrm>
            <a:off x="0" y="0"/>
            <a:ext cx="12192000" cy="2610853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2"/>
          <a:srcRect b="48069"/>
          <a:stretch/>
        </p:blipFill>
        <p:spPr>
          <a:xfrm>
            <a:off x="0" y="0"/>
            <a:ext cx="12192000" cy="323649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2"/>
          <a:srcRect b="39160"/>
          <a:stretch/>
        </p:blipFill>
        <p:spPr>
          <a:xfrm>
            <a:off x="0" y="0"/>
            <a:ext cx="12192000" cy="3777916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/>
          <a:srcRect b="30247"/>
          <a:stretch/>
        </p:blipFill>
        <p:spPr>
          <a:xfrm>
            <a:off x="0" y="0"/>
            <a:ext cx="12192000" cy="4331368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2"/>
          <a:srcRect b="19978"/>
          <a:stretch/>
        </p:blipFill>
        <p:spPr>
          <a:xfrm>
            <a:off x="0" y="0"/>
            <a:ext cx="12192000" cy="496904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2"/>
          <a:srcRect b="12034"/>
          <a:stretch/>
        </p:blipFill>
        <p:spPr>
          <a:xfrm>
            <a:off x="0" y="0"/>
            <a:ext cx="12192000" cy="5462337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0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5144" y="30287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Bedenk een bedrijf wat je ooit wilt starten (of niet wilt starten maar bedenkt een bedrijf) Lees volledige hoofdstuk 3.1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8916" y="1732547"/>
            <a:ext cx="4937006" cy="5579979"/>
          </a:xfrm>
        </p:spPr>
        <p:txBody>
          <a:bodyPr>
            <a:normAutofit fontScale="92500" lnSpcReduction="10000"/>
          </a:bodyPr>
          <a:lstStyle/>
          <a:p>
            <a:r>
              <a:rPr lang="nl-NL" sz="2500" dirty="0" smtClean="0"/>
              <a:t>15 minuten de tijd.</a:t>
            </a:r>
          </a:p>
          <a:p>
            <a:r>
              <a:rPr lang="nl-NL" sz="2500" dirty="0" smtClean="0"/>
              <a:t>Ik loop langs om te vragen welk bedrijf je hebt bedacht.</a:t>
            </a:r>
          </a:p>
          <a:p>
            <a:r>
              <a:rPr lang="nl-NL" sz="2500" dirty="0" smtClean="0"/>
              <a:t>Stel dan een vacature op voor iemand die je nodig hebt in je bedrijf.</a:t>
            </a:r>
          </a:p>
          <a:p>
            <a:r>
              <a:rPr lang="nl-NL" sz="2500" dirty="0" smtClean="0"/>
              <a:t>Bedenk waar je allemaal rekening mee moet houden.</a:t>
            </a:r>
          </a:p>
          <a:p>
            <a:r>
              <a:rPr lang="nl-NL" sz="2500" dirty="0" smtClean="0"/>
              <a:t>We gaan de vacature zo nabespreken.</a:t>
            </a:r>
          </a:p>
          <a:p>
            <a:r>
              <a:rPr lang="nl-NL" sz="2500" dirty="0" smtClean="0"/>
              <a:t>Tot slot? Wat vinden jullie van de wet gelijke behandeling? Denk je dat daar altijd aan gehouden wordt?</a:t>
            </a:r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Ovaal 18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Ovaal 19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Ovaal 20"/>
          <p:cNvSpPr/>
          <p:nvPr/>
        </p:nvSpPr>
        <p:spPr>
          <a:xfrm>
            <a:off x="5285926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Ovaal 21"/>
          <p:cNvSpPr/>
          <p:nvPr/>
        </p:nvSpPr>
        <p:spPr>
          <a:xfrm>
            <a:off x="5285922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Ovaal 22"/>
          <p:cNvSpPr/>
          <p:nvPr/>
        </p:nvSpPr>
        <p:spPr>
          <a:xfrm>
            <a:off x="5285922" y="2284079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982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8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9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67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9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260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9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vacature: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500" dirty="0" smtClean="0"/>
              <a:t>Full time of part time?</a:t>
            </a:r>
          </a:p>
          <a:p>
            <a:r>
              <a:rPr lang="nl-NL" sz="2500" dirty="0" smtClean="0"/>
              <a:t>Voordelen fulltimer voordelen parttimer?</a:t>
            </a:r>
          </a:p>
          <a:p>
            <a:r>
              <a:rPr lang="nl-NL" sz="2500" dirty="0" smtClean="0"/>
              <a:t>Vaste of tijdelijke baan? </a:t>
            </a:r>
          </a:p>
          <a:p>
            <a:r>
              <a:rPr lang="nl-NL" sz="2500" dirty="0" smtClean="0"/>
              <a:t>Voordelen vaste baan? Voordelen tijdelijke baan?</a:t>
            </a:r>
          </a:p>
          <a:p>
            <a:r>
              <a:rPr lang="nl-NL" sz="2500" dirty="0" smtClean="0"/>
              <a:t>Oproepcontract, voordelen/nadelen?</a:t>
            </a:r>
          </a:p>
          <a:p>
            <a:r>
              <a:rPr lang="nl-NL" sz="2500" dirty="0" smtClean="0"/>
              <a:t>Nul uren contract, voordelen/ nadelen?</a:t>
            </a:r>
          </a:p>
          <a:p>
            <a:r>
              <a:rPr lang="nl-NL" sz="2500" dirty="0" smtClean="0"/>
              <a:t>Hoe lang is de proeftijd?</a:t>
            </a:r>
          </a:p>
          <a:p>
            <a:r>
              <a:rPr lang="nl-NL" sz="2500" dirty="0" smtClean="0"/>
              <a:t>Salaris? Hoe hoog? Waarom? (hoeven niet exacte getallen te zijn, maar vertel iets over het salaris </a:t>
            </a:r>
            <a:r>
              <a:rPr lang="nl-NL" sz="2500" dirty="0" err="1" smtClean="0"/>
              <a:t>t.o.v</a:t>
            </a:r>
            <a:r>
              <a:rPr lang="nl-NL" sz="2500" dirty="0" smtClean="0"/>
              <a:t> salarissen van je concurrenten ect. Bonusstructuur?</a:t>
            </a:r>
          </a:p>
          <a:p>
            <a:endParaRPr lang="nl-NL" sz="2500" dirty="0" smtClean="0"/>
          </a:p>
          <a:p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376164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1116</TotalTime>
  <Words>630</Words>
  <Application>Microsoft Office PowerPoint</Application>
  <PresentationFormat>Breedbeeld</PresentationFormat>
  <Paragraphs>120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Beste havo 4. </vt:lpstr>
      <vt:lpstr>Programma aankomende 3 lessen .</vt:lpstr>
      <vt:lpstr>Vorige lessen</vt:lpstr>
      <vt:lpstr>Lees 2.1.1 en 2.1.2 en 2.1.3</vt:lpstr>
      <vt:lpstr>PowerPoint-presentatie</vt:lpstr>
      <vt:lpstr>Lees 2.2.1 en 2.2.2</vt:lpstr>
      <vt:lpstr>PowerPoint-presentatie</vt:lpstr>
      <vt:lpstr>Bedenk een bedrijf wat je ooit wilt starten (of niet wilt starten maar bedenkt een bedrijf) Lees volledige hoofdstuk 3.1</vt:lpstr>
      <vt:lpstr>De vacature:</vt:lpstr>
      <vt:lpstr>Lees 3.2 t/m 3.5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Bas Jacobs</dc:creator>
  <cp:lastModifiedBy>Bas Jacobs</cp:lastModifiedBy>
  <cp:revision>125</cp:revision>
  <dcterms:created xsi:type="dcterms:W3CDTF">2017-01-22T09:51:43Z</dcterms:created>
  <dcterms:modified xsi:type="dcterms:W3CDTF">2018-01-27T11:38:00Z</dcterms:modified>
</cp:coreProperties>
</file>