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8" r:id="rId3"/>
    <p:sldId id="275" r:id="rId4"/>
    <p:sldId id="276" r:id="rId5"/>
    <p:sldId id="277" r:id="rId6"/>
    <p:sldId id="279" r:id="rId7"/>
    <p:sldId id="280" r:id="rId8"/>
    <p:sldId id="281" r:id="rId9"/>
    <p:sldId id="284" r:id="rId10"/>
    <p:sldId id="286" r:id="rId1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75" autoAdjust="0"/>
  </p:normalViewPr>
  <p:slideViewPr>
    <p:cSldViewPr snapToGrid="0" snapToObjects="1">
      <p:cViewPr varScale="1">
        <p:scale>
          <a:sx n="64" d="100"/>
          <a:sy n="64" d="100"/>
        </p:scale>
        <p:origin x="6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E0275-73BA-BC40-8AAF-1DCC7D8594EC}" type="datetimeFigureOut">
              <a:rPr lang="nl-NL" smtClean="0"/>
              <a:t>29-1-2018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E8C3C-4FBC-5D40-9C79-BA8922DED3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8921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DF058-D424-5D4B-B64D-EDC12EBC7967}" type="datetimeFigureOut">
              <a:rPr lang="nl-NL" smtClean="0"/>
              <a:t>29-1-2018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A9E3C-2649-6F4C-8378-1E5CE8A9F4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24852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63764-7FEC-884B-94CF-7236A837CB18}" type="datetime1">
              <a:rPr lang="nl-NL" smtClean="0"/>
              <a:t>29-1-2018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Groenewelle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A390-D142-3843-B18A-1B9956EF37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046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A6B9-C52A-5042-9801-4ADBC2AD4786}" type="datetime1">
              <a:rPr lang="nl-NL" smtClean="0"/>
              <a:t>29-1-2018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Groenewelle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A390-D142-3843-B18A-1B9956EF37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35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09D-14B4-B34F-80B7-18FAD75F81E4}" type="datetime1">
              <a:rPr lang="nl-NL" smtClean="0"/>
              <a:t>29-1-2018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Groenewelle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A390-D142-3843-B18A-1B9956EF37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90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C0B1-31CA-6A40-8370-42A6265DF8CD}" type="datetime1">
              <a:rPr lang="nl-NL" smtClean="0"/>
              <a:t>29-1-2018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Groenewelle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A390-D142-3843-B18A-1B9956EF37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644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957-3A6B-AA46-A4A3-C52D798AA80C}" type="datetime1">
              <a:rPr lang="nl-NL" smtClean="0"/>
              <a:t>29-1-2018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Groenewelle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A390-D142-3843-B18A-1B9956EF37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79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7D7-0EB2-9547-BAB2-55DE16CF5026}" type="datetime1">
              <a:rPr lang="nl-NL" smtClean="0"/>
              <a:t>29-1-2018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Groenewelle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A390-D142-3843-B18A-1B9956EF37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93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2742-7FC8-C146-8061-E5F6BC6CA656}" type="datetime1">
              <a:rPr lang="nl-NL" smtClean="0"/>
              <a:t>29-1-2018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Groenewelle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A390-D142-3843-B18A-1B9956EF37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591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A9A0-6EEE-F841-BB31-889184B8AB48}" type="datetime1">
              <a:rPr lang="nl-NL" smtClean="0"/>
              <a:t>29-1-2018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Groenewelle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A390-D142-3843-B18A-1B9956EF37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73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A177-A6F5-0646-9261-DDCF8DC9C0FF}" type="datetime1">
              <a:rPr lang="nl-NL" smtClean="0"/>
              <a:t>29-1-2018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Groenewelle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A390-D142-3843-B18A-1B9956EF37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90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9F6D-03A7-2A4F-B6D0-29340B8D1491}" type="datetime1">
              <a:rPr lang="nl-NL" smtClean="0"/>
              <a:t>29-1-2018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Groenewelle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A390-D142-3843-B18A-1B9956EF37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414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00F6-0880-9F4B-A024-29BAAD7FF030}" type="datetime1">
              <a:rPr lang="nl-NL" smtClean="0"/>
              <a:t>29-1-2018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Groenewelle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A390-D142-3843-B18A-1B9956EF37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567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DA1C7-CE3D-6C46-B4DF-4CA2B6E0AADA}" type="datetime1">
              <a:rPr lang="nl-NL" smtClean="0"/>
              <a:t>29-1-2018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Groenewelle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CA390-D142-3843-B18A-1B9956EF37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33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PICT003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396" r="-49396"/>
          <a:stretch>
            <a:fillRect/>
          </a:stretch>
        </p:blipFill>
        <p:spPr>
          <a:xfrm>
            <a:off x="457200" y="606425"/>
            <a:ext cx="8229600" cy="5519738"/>
          </a:xfr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Groenewelle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A390-D142-3843-B18A-1B9956EF376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822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 descr="gas app BSAVA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240" r="-82240"/>
          <a:stretch>
            <a:fillRect/>
          </a:stretch>
        </p:blipFill>
        <p:spPr>
          <a:xfrm>
            <a:off x="457200" y="606425"/>
            <a:ext cx="8229600" cy="5519738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Groenewelle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A390-D142-3843-B18A-1B9956EF376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78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 descr="nazomer 2008 06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396" r="-49396"/>
          <a:stretch>
            <a:fillRect/>
          </a:stretch>
        </p:blipFill>
        <p:spPr>
          <a:xfrm>
            <a:off x="457200" y="606425"/>
            <a:ext cx="8229600" cy="5519738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Groenewelle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A390-D142-3843-B18A-1B9956EF376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244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 descr="nazomer 2008 04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396" r="-49396"/>
          <a:stretch>
            <a:fillRect/>
          </a:stretch>
        </p:blipFill>
        <p:spPr>
          <a:xfrm>
            <a:off x="457200" y="606425"/>
            <a:ext cx="8229600" cy="5519738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Groenewelle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A390-D142-3843-B18A-1B9956EF376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1438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 descr="nazomer 2008 04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396" r="-49396"/>
          <a:stretch>
            <a:fillRect/>
          </a:stretch>
        </p:blipFill>
        <p:spPr>
          <a:xfrm>
            <a:off x="457200" y="606425"/>
            <a:ext cx="8229600" cy="5519738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Groenewelle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A390-D142-3843-B18A-1B9956EF376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47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 descr="nazomer 2008 04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396" r="-49396"/>
          <a:stretch>
            <a:fillRect/>
          </a:stretch>
        </p:blipFill>
        <p:spPr>
          <a:xfrm>
            <a:off x="457200" y="606425"/>
            <a:ext cx="8229600" cy="5519738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Groenewelle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A390-D142-3843-B18A-1B9956EF376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82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 descr="nazomer 2008 04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396" r="-49396"/>
          <a:stretch>
            <a:fillRect/>
          </a:stretch>
        </p:blipFill>
        <p:spPr>
          <a:xfrm>
            <a:off x="457200" y="606425"/>
            <a:ext cx="8229600" cy="5519738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Groenewelle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A390-D142-3843-B18A-1B9956EF376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644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 descr="nazomer 2008 04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396" r="-49396"/>
          <a:stretch>
            <a:fillRect/>
          </a:stretch>
        </p:blipFill>
        <p:spPr>
          <a:xfrm>
            <a:off x="457200" y="606425"/>
            <a:ext cx="8229600" cy="5519738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Groenewelle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A390-D142-3843-B18A-1B9956EF376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976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 descr="nazomer 2008 04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10" r="-5910"/>
          <a:stretch>
            <a:fillRect/>
          </a:stretch>
        </p:blipFill>
        <p:spPr>
          <a:xfrm>
            <a:off x="457200" y="606425"/>
            <a:ext cx="8229600" cy="5519738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Groenewelle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A390-D142-3843-B18A-1B9956EF376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530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 descr="nazomer 2008 04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606425"/>
            <a:ext cx="8229600" cy="5519738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Groenewelle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A390-D142-3843-B18A-1B9956EF376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4172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20</Words>
  <Application>Microsoft Office PowerPoint</Application>
  <PresentationFormat>Diavoorstelling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Huub Hessel</dc:creator>
  <cp:lastModifiedBy>Huub Hessel</cp:lastModifiedBy>
  <cp:revision>9</cp:revision>
  <dcterms:created xsi:type="dcterms:W3CDTF">2014-01-19T18:26:52Z</dcterms:created>
  <dcterms:modified xsi:type="dcterms:W3CDTF">2018-01-29T09:42:42Z</dcterms:modified>
</cp:coreProperties>
</file>