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5" r:id="rId9"/>
    <p:sldId id="261" r:id="rId10"/>
    <p:sldId id="266" r:id="rId11"/>
    <p:sldId id="267" r:id="rId12"/>
    <p:sldId id="262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39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48070-A741-4A36-A920-3E86D56443F5}" type="datetimeFigureOut">
              <a:rPr lang="nl-NL" smtClean="0"/>
              <a:t>22-1-2018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98ADB-6AEC-4F5A-AB55-D2CF9FE721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229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Beste havo 4.	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101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Lees 1.4 functies binnen een </a:t>
            </a:r>
            <a:r>
              <a:rPr lang="nl-NL" dirty="0" err="1" smtClean="0"/>
              <a:t>organistatie</a:t>
            </a:r>
            <a:r>
              <a:rPr lang="nl-NL" dirty="0" smtClean="0"/>
              <a:t> en maak de bijbehorende opgave.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6934" y="1930400"/>
            <a:ext cx="4888992" cy="4876800"/>
          </a:xfrm>
        </p:spPr>
        <p:txBody>
          <a:bodyPr>
            <a:normAutofit fontScale="92500" lnSpcReduction="10000"/>
          </a:bodyPr>
          <a:lstStyle/>
          <a:p>
            <a:r>
              <a:rPr lang="nl-NL" sz="2500" dirty="0" smtClean="0"/>
              <a:t>12 minuten de tijd</a:t>
            </a:r>
            <a:r>
              <a:rPr lang="nl-NL" sz="2500" dirty="0" smtClean="0"/>
              <a:t>.</a:t>
            </a:r>
          </a:p>
          <a:p>
            <a:r>
              <a:rPr lang="nl-NL" sz="2500" dirty="0" smtClean="0"/>
              <a:t>Extra vragen:</a:t>
            </a:r>
          </a:p>
          <a:p>
            <a:r>
              <a:rPr lang="nl-NL" sz="2500" dirty="0" smtClean="0"/>
              <a:t>Denk na over je bijbaantje (of een mogelijk bijbaantje)</a:t>
            </a:r>
          </a:p>
          <a:p>
            <a:r>
              <a:rPr lang="nl-NL" sz="2500" dirty="0" smtClean="0"/>
              <a:t>Waarom is functiescheiding nodig?</a:t>
            </a:r>
          </a:p>
          <a:p>
            <a:r>
              <a:rPr lang="nl-NL" sz="2500" dirty="0" smtClean="0"/>
              <a:t>Welke functiescheiding(en) is er?</a:t>
            </a:r>
          </a:p>
          <a:p>
            <a:r>
              <a:rPr lang="nl-NL" sz="2500" dirty="0" smtClean="0"/>
              <a:t>Waarom is functiescheiding nodig voor individuele aansprakelijkheid?</a:t>
            </a:r>
          </a:p>
          <a:p>
            <a:r>
              <a:rPr lang="nl-NL" sz="2500" dirty="0" smtClean="0"/>
              <a:t>Wanneer is functiescheiding niet nodig?</a:t>
            </a:r>
          </a:p>
          <a:p>
            <a:endParaRPr lang="nl-NL" sz="2500" dirty="0" smtClean="0"/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Ovaal 13"/>
          <p:cNvSpPr/>
          <p:nvPr/>
        </p:nvSpPr>
        <p:spPr>
          <a:xfrm>
            <a:off x="5285928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Ovaal 14"/>
          <p:cNvSpPr/>
          <p:nvPr/>
        </p:nvSpPr>
        <p:spPr>
          <a:xfrm>
            <a:off x="5285927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231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Lees 1.5 organisatiestructuren en maak de bijbehorende opgave.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6934" y="1930400"/>
            <a:ext cx="4888992" cy="4876800"/>
          </a:xfrm>
        </p:spPr>
        <p:txBody>
          <a:bodyPr>
            <a:normAutofit/>
          </a:bodyPr>
          <a:lstStyle/>
          <a:p>
            <a:r>
              <a:rPr lang="nl-NL" sz="2500" dirty="0" smtClean="0"/>
              <a:t>12 minuten de tijd</a:t>
            </a:r>
            <a:r>
              <a:rPr lang="nl-NL" sz="2500" dirty="0" smtClean="0"/>
              <a:t>.</a:t>
            </a:r>
          </a:p>
          <a:p>
            <a:endParaRPr lang="nl-NL" sz="2500" dirty="0" smtClean="0"/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Ovaal 13"/>
          <p:cNvSpPr/>
          <p:nvPr/>
        </p:nvSpPr>
        <p:spPr>
          <a:xfrm>
            <a:off x="5285928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Ovaal 14"/>
          <p:cNvSpPr/>
          <p:nvPr/>
        </p:nvSpPr>
        <p:spPr>
          <a:xfrm>
            <a:off x="5285927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250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b="74742"/>
          <a:stretch/>
        </p:blipFill>
        <p:spPr>
          <a:xfrm>
            <a:off x="0" y="0"/>
            <a:ext cx="12192000" cy="173126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b="69940"/>
          <a:stretch/>
        </p:blipFill>
        <p:spPr>
          <a:xfrm>
            <a:off x="0" y="0"/>
            <a:ext cx="12192000" cy="2060448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/>
          <a:srcRect b="71541"/>
          <a:stretch/>
        </p:blipFill>
        <p:spPr>
          <a:xfrm>
            <a:off x="0" y="0"/>
            <a:ext cx="12192000" cy="195072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/>
          <a:srcRect b="66382"/>
          <a:stretch/>
        </p:blipFill>
        <p:spPr>
          <a:xfrm>
            <a:off x="0" y="0"/>
            <a:ext cx="12192000" cy="230428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2"/>
          <a:srcRect b="57667"/>
          <a:stretch/>
        </p:blipFill>
        <p:spPr>
          <a:xfrm>
            <a:off x="0" y="0"/>
            <a:ext cx="12192000" cy="290169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2"/>
          <a:srcRect b="33832"/>
          <a:stretch/>
        </p:blipFill>
        <p:spPr>
          <a:xfrm>
            <a:off x="0" y="0"/>
            <a:ext cx="12192000" cy="4535424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2"/>
          <a:srcRect b="23338"/>
          <a:stretch/>
        </p:blipFill>
        <p:spPr>
          <a:xfrm>
            <a:off x="0" y="0"/>
            <a:ext cx="12192000" cy="5254752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 rotWithShape="1">
          <a:blip r:embed="rId2"/>
          <a:srcRect b="14444"/>
          <a:stretch/>
        </p:blipFill>
        <p:spPr>
          <a:xfrm>
            <a:off x="0" y="0"/>
            <a:ext cx="12192000" cy="586435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47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Lees 1.5 organisatiestructuren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6934" y="1930400"/>
            <a:ext cx="4888992" cy="4876800"/>
          </a:xfrm>
        </p:spPr>
        <p:txBody>
          <a:bodyPr>
            <a:normAutofit fontScale="92500" lnSpcReduction="10000"/>
          </a:bodyPr>
          <a:lstStyle/>
          <a:p>
            <a:r>
              <a:rPr lang="nl-NL" sz="2500" dirty="0" smtClean="0"/>
              <a:t>12 minuten de tijd</a:t>
            </a:r>
            <a:r>
              <a:rPr lang="nl-NL" sz="2500" dirty="0" smtClean="0"/>
              <a:t>.</a:t>
            </a:r>
          </a:p>
          <a:p>
            <a:r>
              <a:rPr lang="nl-NL" sz="2500" dirty="0" smtClean="0"/>
              <a:t>Geef een voorbeeld van een bedrijf waarbij je gebruik zou maken van een: lijnorganisatie/ project organisatie/ lijnstaf organisatie en een functionele organisatie.</a:t>
            </a:r>
          </a:p>
          <a:p>
            <a:r>
              <a:rPr lang="nl-NL" sz="2500" dirty="0" smtClean="0"/>
              <a:t>Maak tevens een schematisch overzicht van deze organisatie (hoef niet exact, voor zover je weet)</a:t>
            </a:r>
          </a:p>
          <a:p>
            <a:endParaRPr lang="nl-NL" sz="2500" dirty="0"/>
          </a:p>
          <a:p>
            <a:r>
              <a:rPr lang="nl-NL" sz="2500" dirty="0" smtClean="0"/>
              <a:t>Je krijgt dus 4 voorbeelden.</a:t>
            </a:r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Ovaal 13"/>
          <p:cNvSpPr/>
          <p:nvPr/>
        </p:nvSpPr>
        <p:spPr>
          <a:xfrm>
            <a:off x="5285928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Ovaal 14"/>
          <p:cNvSpPr/>
          <p:nvPr/>
        </p:nvSpPr>
        <p:spPr>
          <a:xfrm>
            <a:off x="5285927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231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Programma aankomende 3 lessen	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500" dirty="0" smtClean="0"/>
              <a:t>Les 1: nabespreken toets, start boekje P en O </a:t>
            </a:r>
            <a:r>
              <a:rPr lang="nl-NL" sz="2500" smtClean="0"/>
              <a:t>interne organisatie</a:t>
            </a:r>
            <a:endParaRPr lang="nl-NL" sz="2500" dirty="0" smtClean="0"/>
          </a:p>
          <a:p>
            <a:r>
              <a:rPr lang="nl-NL" sz="2500" dirty="0" smtClean="0"/>
              <a:t>Les 2: boekje P en O organisatiestructuur</a:t>
            </a:r>
          </a:p>
          <a:p>
            <a:r>
              <a:rPr lang="nl-NL" sz="2500" dirty="0" smtClean="0"/>
              <a:t>Les 3: boekje P en O organisatiestructuur vervolg.</a:t>
            </a:r>
          </a:p>
          <a:p>
            <a:r>
              <a:rPr lang="nl-NL" sz="2500" dirty="0" smtClean="0"/>
              <a:t>Vrijwel geen uitleg, zelf lezen en maken, klassikaal nabespreken.</a:t>
            </a:r>
          </a:p>
          <a:p>
            <a:r>
              <a:rPr lang="nl-NL" sz="2500" dirty="0" smtClean="0"/>
              <a:t>Maak je de opgaves niet, krijg je dus niet de lesstof mee, heb ik geen plek voor je, tenslotte je voegt dan niks toe behalve irritatie.</a:t>
            </a:r>
          </a:p>
          <a:p>
            <a:endParaRPr lang="nl-NL" sz="2500" dirty="0"/>
          </a:p>
        </p:txBody>
      </p:sp>
    </p:spTree>
    <p:extLst>
      <p:ext uri="{BB962C8B-B14F-4D97-AF65-F5344CB8AC3E}">
        <p14:creationId xmlns:p14="http://schemas.microsoft.com/office/powerpoint/2010/main" val="113587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Nabespreken toets.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76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Lees 1.1 wat is een organisatie en maak de bijbehorende opgave.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2160590"/>
            <a:ext cx="3521687" cy="3686758"/>
          </a:xfrm>
        </p:spPr>
        <p:txBody>
          <a:bodyPr>
            <a:normAutofit fontScale="92500" lnSpcReduction="20000"/>
          </a:bodyPr>
          <a:lstStyle/>
          <a:p>
            <a:r>
              <a:rPr lang="nl-NL" sz="2500" dirty="0" smtClean="0"/>
              <a:t>12 minuten de tijd</a:t>
            </a:r>
            <a:r>
              <a:rPr lang="nl-NL" sz="2500" dirty="0" smtClean="0"/>
              <a:t>.</a:t>
            </a:r>
          </a:p>
          <a:p>
            <a:r>
              <a:rPr lang="nl-NL" sz="2500" dirty="0" smtClean="0"/>
              <a:t>Extra vragen:</a:t>
            </a:r>
            <a:endParaRPr lang="nl-NL" sz="2500" dirty="0" smtClean="0"/>
          </a:p>
          <a:p>
            <a:r>
              <a:rPr lang="nl-NL" sz="2500" dirty="0" smtClean="0"/>
              <a:t>Zou het kunnen dat een bedrijf meerdere doestellingen heeft? </a:t>
            </a:r>
          </a:p>
          <a:p>
            <a:r>
              <a:rPr lang="nl-NL" sz="2500" dirty="0" smtClean="0"/>
              <a:t>Welke?</a:t>
            </a:r>
          </a:p>
          <a:p>
            <a:r>
              <a:rPr lang="nl-NL" sz="2500" dirty="0" smtClean="0"/>
              <a:t>Zou het kunnen dat doelstellingen van bedrijven veranderen? </a:t>
            </a:r>
            <a:r>
              <a:rPr lang="nl-NL" sz="2500" dirty="0"/>
              <a:t> </a:t>
            </a:r>
            <a:r>
              <a:rPr lang="nl-NL" sz="2500" dirty="0" smtClean="0"/>
              <a:t>Wanneer dan? Geef voorbeelden.</a:t>
            </a:r>
            <a:endParaRPr lang="nl-NL" sz="2500" dirty="0"/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Ovaal 13"/>
          <p:cNvSpPr/>
          <p:nvPr/>
        </p:nvSpPr>
        <p:spPr>
          <a:xfrm>
            <a:off x="5285928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Ovaal 14"/>
          <p:cNvSpPr/>
          <p:nvPr/>
        </p:nvSpPr>
        <p:spPr>
          <a:xfrm>
            <a:off x="5285927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504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b="69450"/>
          <a:stretch/>
        </p:blipFill>
        <p:spPr>
          <a:xfrm>
            <a:off x="0" y="0"/>
            <a:ext cx="12192000" cy="15240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b="62118"/>
          <a:stretch/>
        </p:blipFill>
        <p:spPr>
          <a:xfrm>
            <a:off x="0" y="0"/>
            <a:ext cx="12192000" cy="188976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/>
          <a:srcRect b="48431"/>
          <a:stretch/>
        </p:blipFill>
        <p:spPr>
          <a:xfrm>
            <a:off x="0" y="0"/>
            <a:ext cx="12192000" cy="2572512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/>
          <a:srcRect b="39877"/>
          <a:stretch/>
        </p:blipFill>
        <p:spPr>
          <a:xfrm>
            <a:off x="0" y="0"/>
            <a:ext cx="12192000" cy="2999232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2"/>
          <a:srcRect b="26191"/>
          <a:stretch/>
        </p:blipFill>
        <p:spPr>
          <a:xfrm>
            <a:off x="0" y="0"/>
            <a:ext cx="12192000" cy="3681984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2"/>
          <a:srcRect b="19592"/>
          <a:stretch/>
        </p:blipFill>
        <p:spPr>
          <a:xfrm>
            <a:off x="0" y="0"/>
            <a:ext cx="12192000" cy="4011168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2"/>
          <a:srcRect b="12504"/>
          <a:stretch/>
        </p:blipFill>
        <p:spPr>
          <a:xfrm>
            <a:off x="0" y="0"/>
            <a:ext cx="12192000" cy="4364736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98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8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Lees 1.2 coördinatie binnen een organisatie en maak de bijbehorende opgave.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26720" y="1645920"/>
            <a:ext cx="4572000" cy="4876800"/>
          </a:xfrm>
        </p:spPr>
        <p:txBody>
          <a:bodyPr>
            <a:normAutofit fontScale="92500" lnSpcReduction="10000"/>
          </a:bodyPr>
          <a:lstStyle/>
          <a:p>
            <a:r>
              <a:rPr lang="nl-NL" sz="2500" dirty="0" smtClean="0"/>
              <a:t>12 minuten de tijd</a:t>
            </a:r>
            <a:r>
              <a:rPr lang="nl-NL" sz="2500" dirty="0" smtClean="0"/>
              <a:t>.</a:t>
            </a:r>
          </a:p>
          <a:p>
            <a:r>
              <a:rPr lang="nl-NL" sz="2500" dirty="0" smtClean="0"/>
              <a:t>Extra vragen:</a:t>
            </a:r>
          </a:p>
          <a:p>
            <a:r>
              <a:rPr lang="nl-NL" sz="2500" dirty="0" smtClean="0"/>
              <a:t>Wanneer zou jij iets outsourcen?</a:t>
            </a:r>
          </a:p>
          <a:p>
            <a:r>
              <a:rPr lang="nl-NL" sz="2500" dirty="0" smtClean="0"/>
              <a:t>Wanneer juist niet?</a:t>
            </a:r>
          </a:p>
          <a:p>
            <a:r>
              <a:rPr lang="nl-NL" sz="2500" dirty="0" smtClean="0"/>
              <a:t>Wat brengt meer risico’s met zich mee?</a:t>
            </a:r>
          </a:p>
          <a:p>
            <a:r>
              <a:rPr lang="nl-NL" sz="2500" dirty="0" smtClean="0"/>
              <a:t>Op lange of korte termijn outsourcen we?</a:t>
            </a:r>
          </a:p>
          <a:p>
            <a:r>
              <a:rPr lang="nl-NL" sz="2500" dirty="0" smtClean="0"/>
              <a:t>Bedenk een bedrijf wat je opricht? Wat ga je outsourcen wat niet?</a:t>
            </a:r>
            <a:endParaRPr lang="nl-NL" sz="2500" dirty="0" smtClean="0"/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Ovaal 13"/>
          <p:cNvSpPr/>
          <p:nvPr/>
        </p:nvSpPr>
        <p:spPr>
          <a:xfrm>
            <a:off x="5285928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Ovaal 14"/>
          <p:cNvSpPr/>
          <p:nvPr/>
        </p:nvSpPr>
        <p:spPr>
          <a:xfrm>
            <a:off x="5285927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160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r="19600"/>
          <a:stretch/>
        </p:blipFill>
        <p:spPr>
          <a:xfrm>
            <a:off x="0" y="0"/>
            <a:ext cx="9802368" cy="707059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b="58271"/>
          <a:stretch/>
        </p:blipFill>
        <p:spPr>
          <a:xfrm>
            <a:off x="0" y="0"/>
            <a:ext cx="12192000" cy="2950464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/>
          <a:srcRect b="38269"/>
          <a:stretch/>
        </p:blipFill>
        <p:spPr>
          <a:xfrm>
            <a:off x="0" y="0"/>
            <a:ext cx="12192000" cy="436473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/>
          <a:srcRect b="18267"/>
          <a:stretch/>
        </p:blipFill>
        <p:spPr>
          <a:xfrm>
            <a:off x="0" y="0"/>
            <a:ext cx="12192000" cy="577900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07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4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Lees 1.3 soorten organisaties en maak de bijbehorende opgave.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26720" y="1645920"/>
            <a:ext cx="4572000" cy="4876800"/>
          </a:xfrm>
        </p:spPr>
        <p:txBody>
          <a:bodyPr>
            <a:normAutofit/>
          </a:bodyPr>
          <a:lstStyle/>
          <a:p>
            <a:r>
              <a:rPr lang="nl-NL" sz="2500" dirty="0" smtClean="0"/>
              <a:t>12 minuten de tijd</a:t>
            </a:r>
            <a:r>
              <a:rPr lang="nl-NL" sz="2500" dirty="0" smtClean="0"/>
              <a:t>.</a:t>
            </a:r>
          </a:p>
          <a:p>
            <a:r>
              <a:rPr lang="nl-NL" sz="2500" dirty="0" smtClean="0"/>
              <a:t>Extra vragen:</a:t>
            </a:r>
          </a:p>
          <a:p>
            <a:r>
              <a:rPr lang="nl-NL" sz="2500" dirty="0" smtClean="0"/>
              <a:t>Kan je een voorbeeld verzinnen van een goed wat ontastbaar? Onscheidbaar? Onvergankelijk?</a:t>
            </a:r>
          </a:p>
          <a:p>
            <a:r>
              <a:rPr lang="nl-NL" sz="2500" dirty="0" smtClean="0"/>
              <a:t>Kan jij een voorbeeld verzinnen van een dienst wat tastbaar/scheidbaar of vergankelijk is?</a:t>
            </a:r>
          </a:p>
        </p:txBody>
      </p:sp>
      <p:sp>
        <p:nvSpPr>
          <p:cNvPr id="4" name="Ovaal 3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Ovaal 4"/>
          <p:cNvSpPr/>
          <p:nvPr/>
        </p:nvSpPr>
        <p:spPr>
          <a:xfrm>
            <a:off x="5285930" y="2284087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" name="Ovaal 5"/>
          <p:cNvSpPr/>
          <p:nvPr/>
        </p:nvSpPr>
        <p:spPr>
          <a:xfrm>
            <a:off x="5285930" y="2284086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7" name="Ovaal 6"/>
          <p:cNvSpPr/>
          <p:nvPr/>
        </p:nvSpPr>
        <p:spPr>
          <a:xfrm>
            <a:off x="5285930" y="2284085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8" name="Ovaal 7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" name="Ovaal 8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10" name="Ovaal 9"/>
          <p:cNvSpPr/>
          <p:nvPr/>
        </p:nvSpPr>
        <p:spPr>
          <a:xfrm>
            <a:off x="5285930" y="2284084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11" name="Ovaal 10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12" name="Ovaal 11"/>
          <p:cNvSpPr/>
          <p:nvPr/>
        </p:nvSpPr>
        <p:spPr>
          <a:xfrm>
            <a:off x="5285930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13" name="Ovaal 12"/>
          <p:cNvSpPr/>
          <p:nvPr/>
        </p:nvSpPr>
        <p:spPr>
          <a:xfrm>
            <a:off x="5285929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Ovaal 13"/>
          <p:cNvSpPr/>
          <p:nvPr/>
        </p:nvSpPr>
        <p:spPr>
          <a:xfrm>
            <a:off x="5285928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Ovaal 14"/>
          <p:cNvSpPr/>
          <p:nvPr/>
        </p:nvSpPr>
        <p:spPr>
          <a:xfrm>
            <a:off x="5285927" y="2284083"/>
            <a:ext cx="4468969" cy="40821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nl-NL" sz="1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804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9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9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6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9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5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9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4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72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1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9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90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9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49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9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/>
          <a:srcRect r="72433" b="30688"/>
          <a:stretch/>
        </p:blipFill>
        <p:spPr>
          <a:xfrm>
            <a:off x="0" y="1"/>
            <a:ext cx="2487168" cy="475488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r="55135" b="67299"/>
          <a:stretch/>
        </p:blipFill>
        <p:spPr>
          <a:xfrm>
            <a:off x="0" y="1"/>
            <a:ext cx="4047744" cy="2243328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/>
          <a:srcRect r="55000" b="57879"/>
          <a:stretch/>
        </p:blipFill>
        <p:spPr>
          <a:xfrm>
            <a:off x="0" y="1"/>
            <a:ext cx="4059936" cy="2889504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/>
          <a:srcRect r="55135" b="49171"/>
          <a:stretch/>
        </p:blipFill>
        <p:spPr>
          <a:xfrm>
            <a:off x="0" y="1"/>
            <a:ext cx="4047744" cy="3486912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2"/>
          <a:srcRect r="55135" b="40285"/>
          <a:stretch/>
        </p:blipFill>
        <p:spPr>
          <a:xfrm>
            <a:off x="0" y="1"/>
            <a:ext cx="4047744" cy="409651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2"/>
          <a:srcRect r="55270" b="30510"/>
          <a:stretch/>
        </p:blipFill>
        <p:spPr>
          <a:xfrm>
            <a:off x="0" y="1"/>
            <a:ext cx="4035552" cy="4767072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2"/>
          <a:srcRect r="42162" b="30510"/>
          <a:stretch/>
        </p:blipFill>
        <p:spPr>
          <a:xfrm>
            <a:off x="0" y="1"/>
            <a:ext cx="5218176" cy="4767072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 rotWithShape="1">
          <a:blip r:embed="rId2"/>
          <a:srcRect r="25000" b="66943"/>
          <a:stretch/>
        </p:blipFill>
        <p:spPr>
          <a:xfrm>
            <a:off x="0" y="1"/>
            <a:ext cx="6766560" cy="226771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 rotWithShape="1">
          <a:blip r:embed="rId2"/>
          <a:srcRect r="24460" b="57702"/>
          <a:stretch/>
        </p:blipFill>
        <p:spPr>
          <a:xfrm>
            <a:off x="0" y="1"/>
            <a:ext cx="6815328" cy="2901696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 rotWithShape="1">
          <a:blip r:embed="rId2"/>
          <a:srcRect r="24730" b="48461"/>
          <a:stretch/>
        </p:blipFill>
        <p:spPr>
          <a:xfrm>
            <a:off x="0" y="1"/>
            <a:ext cx="6790944" cy="353568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/>
        </p:nvPicPr>
        <p:blipFill rotWithShape="1">
          <a:blip r:embed="rId2"/>
          <a:srcRect r="24460" b="39752"/>
          <a:stretch/>
        </p:blipFill>
        <p:spPr>
          <a:xfrm>
            <a:off x="0" y="1"/>
            <a:ext cx="6815328" cy="4133088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2"/>
          <a:srcRect r="24594" b="30510"/>
          <a:stretch/>
        </p:blipFill>
        <p:spPr>
          <a:xfrm>
            <a:off x="0" y="1"/>
            <a:ext cx="6803136" cy="4767072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 rotWithShape="1">
          <a:blip r:embed="rId2"/>
          <a:srcRect r="11622" b="48638"/>
          <a:stretch/>
        </p:blipFill>
        <p:spPr>
          <a:xfrm>
            <a:off x="0" y="1"/>
            <a:ext cx="7973568" cy="3523488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 rotWithShape="1">
          <a:blip r:embed="rId2"/>
          <a:srcRect r="12027" b="39752"/>
          <a:stretch/>
        </p:blipFill>
        <p:spPr>
          <a:xfrm>
            <a:off x="0" y="1"/>
            <a:ext cx="7936992" cy="4133088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 rotWithShape="1">
          <a:blip r:embed="rId2"/>
          <a:srcRect r="12027" b="30866"/>
          <a:stretch/>
        </p:blipFill>
        <p:spPr>
          <a:xfrm>
            <a:off x="0" y="1"/>
            <a:ext cx="7936992" cy="4742688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2"/>
          <a:srcRect r="675" b="39752"/>
          <a:stretch/>
        </p:blipFill>
        <p:spPr>
          <a:xfrm>
            <a:off x="0" y="1"/>
            <a:ext cx="8961120" cy="4133088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 rotWithShape="1">
          <a:blip r:embed="rId2"/>
          <a:srcRect r="271" b="29977"/>
          <a:stretch/>
        </p:blipFill>
        <p:spPr>
          <a:xfrm>
            <a:off x="0" y="1"/>
            <a:ext cx="8997696" cy="4803648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22080" cy="6860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34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1068</TotalTime>
  <Words>438</Words>
  <Application>Microsoft Office PowerPoint</Application>
  <PresentationFormat>Breedbeeld</PresentationFormat>
  <Paragraphs>115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</vt:lpstr>
      <vt:lpstr>Beste havo 4. </vt:lpstr>
      <vt:lpstr>Programma aankomende 3 lessen .</vt:lpstr>
      <vt:lpstr>Nabespreken toets.</vt:lpstr>
      <vt:lpstr>Lees 1.1 wat is een organisatie en maak de bijbehorende opgave.</vt:lpstr>
      <vt:lpstr>PowerPoint-presentatie</vt:lpstr>
      <vt:lpstr>Lees 1.2 coördinatie binnen een organisatie en maak de bijbehorende opgave.</vt:lpstr>
      <vt:lpstr>PowerPoint-presentatie</vt:lpstr>
      <vt:lpstr>Lees 1.3 soorten organisaties en maak de bijbehorende opgave.</vt:lpstr>
      <vt:lpstr>PowerPoint-presentatie</vt:lpstr>
      <vt:lpstr>Lees 1.4 functies binnen een organistatie en maak de bijbehorende opgave.</vt:lpstr>
      <vt:lpstr>Lees 1.5 organisatiestructuren en maak de bijbehorende opgave.</vt:lpstr>
      <vt:lpstr>PowerPoint-presentatie</vt:lpstr>
      <vt:lpstr>Lees 1.5 organisatiestructuren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Bas Jacobs</dc:creator>
  <cp:lastModifiedBy>Bas Jacobs</cp:lastModifiedBy>
  <cp:revision>119</cp:revision>
  <dcterms:created xsi:type="dcterms:W3CDTF">2017-01-22T09:51:43Z</dcterms:created>
  <dcterms:modified xsi:type="dcterms:W3CDTF">2018-01-22T10:21:16Z</dcterms:modified>
</cp:coreProperties>
</file>