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5" r:id="rId8"/>
    <p:sldId id="262" r:id="rId9"/>
    <p:sldId id="263" r:id="rId10"/>
    <p:sldId id="264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108" y="1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BF01-95A3-4885-9E71-EFD18FCFCA75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4394154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BF01-95A3-4885-9E71-EFD18FCFCA75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147163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BF01-95A3-4885-9E71-EFD18FCFCA75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89064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BF01-95A3-4885-9E71-EFD18FCFCA75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634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BF01-95A3-4885-9E71-EFD18FCFCA75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815725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BF01-95A3-4885-9E71-EFD18FCFCA75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552362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BF01-95A3-4885-9E71-EFD18FCFCA75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40610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BF01-95A3-4885-9E71-EFD18FCFCA75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2576112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BF01-95A3-4885-9E71-EFD18FCFCA75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87662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BF01-95A3-4885-9E71-EFD18FCFCA75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86898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Tekststijl van het model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ADBF01-95A3-4885-9E71-EFD18FCFCA75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9406219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Tekststijl van het model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ADBF01-95A3-4885-9E71-EFD18FCFCA75}" type="datetimeFigureOut">
              <a:rPr lang="nl-NL" smtClean="0"/>
              <a:t>19-1-2018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4C2436-834B-4083-A3E5-F0C456CCC7B0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41583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1t0JCIrRgE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60433" y="0"/>
            <a:ext cx="7653253" cy="7292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3453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510974" y="1690687"/>
            <a:ext cx="4306476" cy="3599254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4872" y="1690687"/>
            <a:ext cx="6584174" cy="3274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3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6425" y="-61913"/>
            <a:ext cx="8439150" cy="6981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0031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6293312" cy="319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060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487502"/>
            <a:ext cx="6327373" cy="4208157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6056" y="87810"/>
            <a:ext cx="9675048" cy="6770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3264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10518" y="1782501"/>
            <a:ext cx="4981482" cy="379910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565613"/>
            <a:ext cx="6520706" cy="3741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4579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064871" y="1233483"/>
            <a:ext cx="9178724" cy="545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5852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326024"/>
            <a:ext cx="7238915" cy="5531976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9175" y="1888120"/>
            <a:ext cx="2714625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8012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59860" y="1598091"/>
            <a:ext cx="4141747" cy="4141747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838200" y="1690688"/>
            <a:ext cx="7145435" cy="366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221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5081" y="2482045"/>
            <a:ext cx="2105025" cy="21717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De opbrengst en kwaliteit van landbouwgewassen wordt bepaald door veel verschillende factoren zoals:</a:t>
            </a:r>
          </a:p>
          <a:p>
            <a:r>
              <a:rPr lang="nl-NL" dirty="0" smtClean="0"/>
              <a:t>Gewassoort</a:t>
            </a:r>
          </a:p>
          <a:p>
            <a:r>
              <a:rPr lang="nl-NL" dirty="0" smtClean="0"/>
              <a:t>Daglengte</a:t>
            </a:r>
          </a:p>
          <a:p>
            <a:r>
              <a:rPr lang="nl-NL" dirty="0" smtClean="0"/>
              <a:t>Temperatuur</a:t>
            </a:r>
          </a:p>
          <a:p>
            <a:r>
              <a:rPr lang="nl-NL" dirty="0" smtClean="0"/>
              <a:t>Neerslag</a:t>
            </a:r>
          </a:p>
          <a:p>
            <a:r>
              <a:rPr lang="nl-NL" dirty="0" smtClean="0"/>
              <a:t>Nutriëntenvoorziening</a:t>
            </a:r>
            <a:endParaRPr lang="nl-NL" dirty="0"/>
          </a:p>
          <a:p>
            <a:r>
              <a:rPr lang="nl-NL" dirty="0" smtClean="0"/>
              <a:t>Management</a:t>
            </a:r>
            <a:endParaRPr lang="nl-NL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27853" y="2315840"/>
            <a:ext cx="2324100" cy="1971675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82471" y="2482045"/>
            <a:ext cx="2314575" cy="1971675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289" y="4572000"/>
            <a:ext cx="4572000" cy="2286000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413" y="4775329"/>
            <a:ext cx="2080730" cy="1636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122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dirty="0" smtClean="0"/>
              <a:t>Het vermogen van een bepaalde locatie om gewasopbrengst en              -kwaliteit te realiseren noemen we de productiviteit. Het omvat alle chemische, fysische en biologische bodemeigenschappen die nodig zijn voor de groei van planten.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4163" y="0"/>
            <a:ext cx="10599637" cy="6968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43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690688"/>
            <a:ext cx="7377293" cy="2770983"/>
          </a:xfrm>
          <a:prstGeom prst="rect">
            <a:avLst/>
          </a:prstGeo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4330679"/>
            <a:ext cx="7245720" cy="103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37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200129"/>
            <a:ext cx="6266786" cy="551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4060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5" name="E1t0JCIrRgE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178044" y="1215342"/>
            <a:ext cx="9835911" cy="55326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17302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5" name="Tijdelijke aanduiding voor inhoud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586344"/>
            <a:ext cx="7275108" cy="3761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0350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2800" b="1" u="sng" dirty="0" smtClean="0">
                <a:solidFill>
                  <a:srgbClr val="00B050"/>
                </a:solidFill>
              </a:rPr>
              <a:t>Bodemvruchtbaarheid</a:t>
            </a:r>
            <a:endParaRPr lang="nl-NL" sz="2800" b="1" u="sng" dirty="0">
              <a:solidFill>
                <a:srgbClr val="00B050"/>
              </a:solidFill>
            </a:endParaRPr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42372" y="1509421"/>
            <a:ext cx="6635112" cy="344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5561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</TotalTime>
  <Words>70</Words>
  <Application>Microsoft Office PowerPoint</Application>
  <PresentationFormat>Breedbeeld</PresentationFormat>
  <Paragraphs>22</Paragraphs>
  <Slides>16</Slides>
  <Notes>0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Kantoorthema</vt:lpstr>
      <vt:lpstr>PowerPoint-presentatie</vt:lpstr>
      <vt:lpstr>Bodemvruchtbaarheid</vt:lpstr>
      <vt:lpstr>Bodemvruchtbaarheid</vt:lpstr>
      <vt:lpstr>Bodemvruchtbaarheid</vt:lpstr>
      <vt:lpstr>Bodemvruchtbaarheid</vt:lpstr>
      <vt:lpstr>Bodemvruchtbaarheid</vt:lpstr>
      <vt:lpstr>Bodemvruchtbaarheid</vt:lpstr>
      <vt:lpstr>Bodemvruchtbaarheid</vt:lpstr>
      <vt:lpstr>Bodemvruchtbaarheid</vt:lpstr>
      <vt:lpstr>Bodemvruchtbaarheid</vt:lpstr>
      <vt:lpstr>PowerPoint-presentatie</vt:lpstr>
      <vt:lpstr>Bodemvruchtbaarheid</vt:lpstr>
      <vt:lpstr>Bodemvruchtbaarheid</vt:lpstr>
      <vt:lpstr>Bodemvruchtbaarheid</vt:lpstr>
      <vt:lpstr>Bodemvruchtbaarheid</vt:lpstr>
      <vt:lpstr>Bodemvruchtbaarheid</vt:lpstr>
    </vt:vector>
  </TitlesOfParts>
  <Company>De Groene Welle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Robert Soesman</dc:creator>
  <cp:lastModifiedBy>Robert Soesman</cp:lastModifiedBy>
  <cp:revision>10</cp:revision>
  <dcterms:created xsi:type="dcterms:W3CDTF">2018-01-19T07:59:56Z</dcterms:created>
  <dcterms:modified xsi:type="dcterms:W3CDTF">2018-01-19T09:22:05Z</dcterms:modified>
</cp:coreProperties>
</file>