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822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microsoft.com/office/2015/10/relationships/revisionInfo" Target="revisionInfo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6.png"/><Relationship Id="rId4" Type="http://schemas.openxmlformats.org/officeDocument/2006/relationships/image" Target="../media/image7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6.png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10.jpg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6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6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6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6.png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l-NL" dirty="0"/>
              <a:t>Kennisclip: concentratiekamp van begin tot eind…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nl-NL" dirty="0"/>
              <a:t>Door Gerardo Brinkman</a:t>
            </a:r>
          </a:p>
        </p:txBody>
      </p:sp>
      <p:pic>
        <p:nvPicPr>
          <p:cNvPr id="5" name="Audiobestand 4">
            <a:hlinkClick r:id="" action="ppaction://media"/>
            <a:extLst>
              <a:ext uri="{FF2B5EF4-FFF2-40B4-BE49-F238E27FC236}">
                <a16:creationId xmlns:a16="http://schemas.microsoft.com/office/drawing/2014/main" id="{976AFC74-C181-4E3B-9000-FB8EF57690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16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664"/>
    </mc:Choice>
    <mc:Fallback>
      <p:transition spd="slow" advTm="426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310" y="455717"/>
            <a:ext cx="9006840" cy="6028944"/>
          </a:xfrm>
          <a:prstGeom prst="rect">
            <a:avLst/>
          </a:prstGeom>
        </p:spPr>
      </p:pic>
      <p:pic>
        <p:nvPicPr>
          <p:cNvPr id="4" name="Audiobestand 3">
            <a:hlinkClick r:id="" action="ppaction://media"/>
            <a:extLst>
              <a:ext uri="{FF2B5EF4-FFF2-40B4-BE49-F238E27FC236}">
                <a16:creationId xmlns:a16="http://schemas.microsoft.com/office/drawing/2014/main" id="{7CF0A791-6A1A-437A-AE8B-DF65527A5ED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734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6662"/>
    </mc:Choice>
    <mc:Fallback>
      <p:transition spd="slow" advTm="13666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627" y="490667"/>
            <a:ext cx="9018175" cy="5868944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  <a:extLst>
              <a:ext uri="{FF2B5EF4-FFF2-40B4-BE49-F238E27FC236}">
                <a16:creationId xmlns:a16="http://schemas.microsoft.com/office/drawing/2014/main" id="{DC778CBF-9388-4644-B02F-2476FC76C8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25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9075"/>
    </mc:Choice>
    <mc:Fallback>
      <p:transition spd="slow" advTm="6907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6577227" cy="41711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27" y="2823347"/>
            <a:ext cx="5614773" cy="4034653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  <a:extLst>
              <a:ext uri="{FF2B5EF4-FFF2-40B4-BE49-F238E27FC236}">
                <a16:creationId xmlns:a16="http://schemas.microsoft.com/office/drawing/2014/main" id="{F678CEDC-119E-4C79-866F-12E8A78C96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0936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8778"/>
    </mc:Choice>
    <mc:Fallback>
      <p:transition spd="slow" advTm="787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 isNarration="1">
              <p:cMediaNode vol="80000" showWhenStopped="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triggerEvt type="onClick" time="3246" objId="2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749450" cy="358108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450" y="2599552"/>
            <a:ext cx="6369783" cy="4171951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  <a:extLst>
              <a:ext uri="{FF2B5EF4-FFF2-40B4-BE49-F238E27FC236}">
                <a16:creationId xmlns:a16="http://schemas.microsoft.com/office/drawing/2014/main" id="{36A7BF91-1060-421A-AF3C-92855B464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1396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1395"/>
    </mc:Choice>
    <mc:Fallback>
      <p:transition spd="slow" advTm="71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4398" cy="29023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927" y="172706"/>
            <a:ext cx="3725938" cy="37402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8799" y="2902396"/>
            <a:ext cx="2676127" cy="3551950"/>
          </a:xfrm>
          <a:prstGeom prst="rect">
            <a:avLst/>
          </a:prstGeom>
        </p:spPr>
      </p:pic>
      <p:pic>
        <p:nvPicPr>
          <p:cNvPr id="5" name="Audiobestand 4">
            <a:hlinkClick r:id="" action="ppaction://media"/>
            <a:extLst>
              <a:ext uri="{FF2B5EF4-FFF2-40B4-BE49-F238E27FC236}">
                <a16:creationId xmlns:a16="http://schemas.microsoft.com/office/drawing/2014/main" id="{EA446563-C775-4ECA-9995-2024D7C666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974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24817"/>
    </mc:Choice>
    <mc:Fallback>
      <p:transition spd="slow" advTm="124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911" y="510746"/>
            <a:ext cx="7427841" cy="5564128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  <a:extLst>
              <a:ext uri="{FF2B5EF4-FFF2-40B4-BE49-F238E27FC236}">
                <a16:creationId xmlns:a16="http://schemas.microsoft.com/office/drawing/2014/main" id="{A64CA198-5996-443E-8F10-3649D6E2F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0508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0249"/>
    </mc:Choice>
    <mc:Fallback>
      <p:transition spd="slow" advTm="802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1836" y="702276"/>
            <a:ext cx="7331677" cy="5498758"/>
          </a:xfrm>
          <a:prstGeom prst="rect">
            <a:avLst/>
          </a:prstGeom>
        </p:spPr>
      </p:pic>
      <p:pic>
        <p:nvPicPr>
          <p:cNvPr id="3" name="Audiobestand 2">
            <a:hlinkClick r:id="" action="ppaction://media"/>
            <a:extLst>
              <a:ext uri="{FF2B5EF4-FFF2-40B4-BE49-F238E27FC236}">
                <a16:creationId xmlns:a16="http://schemas.microsoft.com/office/drawing/2014/main" id="{E425DF9D-4774-4A09-8FA9-2F78B87C66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0400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7537"/>
    </mc:Choice>
    <mc:Fallback>
      <p:transition spd="slow" advTm="575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111</TotalTime>
  <Words>11</Words>
  <Application>Microsoft Office PowerPoint</Application>
  <PresentationFormat>Breedbeeld</PresentationFormat>
  <Paragraphs>2</Paragraphs>
  <Slides>8</Slides>
  <Notes>0</Notes>
  <HiddenSlides>0</HiddenSlides>
  <MMClips>8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8</vt:i4>
      </vt:variant>
    </vt:vector>
  </HeadingPairs>
  <TitlesOfParts>
    <vt:vector size="12" baseType="lpstr">
      <vt:lpstr>Arial</vt:lpstr>
      <vt:lpstr>Century Gothic</vt:lpstr>
      <vt:lpstr>Wingdings 3</vt:lpstr>
      <vt:lpstr>Ion</vt:lpstr>
      <vt:lpstr>Kennisclip: concentratiekamp van begin tot eind…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>Hogeschool Rotterdam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Kennisclip concentratiekampen.</dc:title>
  <dc:creator>Brinkman, G. (0922317)</dc:creator>
  <cp:lastModifiedBy>Hanane Ghamhi (0931148)</cp:lastModifiedBy>
  <cp:revision>7</cp:revision>
  <dcterms:created xsi:type="dcterms:W3CDTF">2018-01-18T14:02:02Z</dcterms:created>
  <dcterms:modified xsi:type="dcterms:W3CDTF">2018-01-18T16:04:00Z</dcterms:modified>
</cp:coreProperties>
</file>