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94B58A2-10B5-4CFA-BB85-B4B0522DEFBE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nl/url?sa=i&amp;rct=j&amp;q=fasen+methodisch+ontwerpen&amp;source=images&amp;cd=&amp;cad=rja&amp;docid=MD1b12F4L4UkFM&amp;tbnid=bv8NL7LHVneGYM:&amp;ved=0CAUQjRw&amp;url=http://www.sdn.nl/SDN/Artikelen/tabid/58/view/View/ArticleID/3146/Ontwerpen-van-Mobiele-diensten.aspx&amp;ei=Kks-UYvxF-eY1AXJlYHQDQ&amp;bvm=bv.43287494,d.ZGU&amp;psig=AFQjCNGURq5drn7VqkbRK1YbxMn03oR7OA&amp;ust=13631231962416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Conceptstore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57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9 jan</a:t>
            </a:r>
          </a:p>
          <a:p>
            <a:r>
              <a:rPr lang="nl-NL" sz="2800" dirty="0"/>
              <a:t>Uitdelen beoordelingen verslag Fashion Fair</a:t>
            </a:r>
          </a:p>
          <a:p>
            <a:r>
              <a:rPr lang="nl-NL" sz="2800" dirty="0"/>
              <a:t>Inleveren verslaglegging </a:t>
            </a:r>
            <a:r>
              <a:rPr lang="nl-NL" sz="2800" dirty="0" smtClean="0"/>
              <a:t>vooronderzoek  in map ELO</a:t>
            </a:r>
          </a:p>
          <a:p>
            <a:r>
              <a:rPr lang="nl-NL" sz="2800" dirty="0" smtClean="0"/>
              <a:t>Hiervoor een nieuwe map aanmaken met naam Conceptstore</a:t>
            </a:r>
            <a:endParaRPr lang="nl-NL" sz="2800" dirty="0"/>
          </a:p>
          <a:p>
            <a:r>
              <a:rPr lang="nl-NL" sz="2800" dirty="0"/>
              <a:t>Huiswerk: Fase 1: Verkenning af</a:t>
            </a:r>
          </a:p>
          <a:p>
            <a:r>
              <a:rPr lang="nl-NL" sz="2800" dirty="0"/>
              <a:t>Les/ Fase 2: Concept, eerste proefjes en prototype</a:t>
            </a:r>
          </a:p>
        </p:txBody>
      </p:sp>
    </p:spTree>
    <p:extLst>
      <p:ext uri="{BB962C8B-B14F-4D97-AF65-F5344CB8AC3E}">
        <p14:creationId xmlns:p14="http://schemas.microsoft.com/office/powerpoint/2010/main" val="125502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irc_mi" descr="http://www.sdn.nl/Portals/0/Upload/Images/Magazine/nummer%20107/Fig1_DesignProces.gi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96738"/>
            <a:ext cx="8229600" cy="2285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2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Verkenning 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Plan van aanpak</a:t>
            </a:r>
          </a:p>
          <a:p>
            <a:r>
              <a:rPr lang="nl-NL" dirty="0" smtClean="0"/>
              <a:t>Plan van eisen</a:t>
            </a:r>
          </a:p>
          <a:p>
            <a:r>
              <a:rPr lang="nl-NL" dirty="0" smtClean="0"/>
              <a:t>Brainstorm/</a:t>
            </a:r>
            <a:r>
              <a:rPr lang="nl-NL" dirty="0" err="1" smtClean="0"/>
              <a:t>mindmap</a:t>
            </a:r>
            <a:endParaRPr lang="nl-NL" dirty="0" smtClean="0"/>
          </a:p>
          <a:p>
            <a:r>
              <a:rPr lang="nl-NL" dirty="0" smtClean="0"/>
              <a:t>Inspiratie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24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 van zake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Fase 2: Concept / Proefjes en prototype</a:t>
            </a:r>
            <a:endParaRPr lang="nl-NL" dirty="0"/>
          </a:p>
          <a:p>
            <a:r>
              <a:rPr lang="nl-NL" dirty="0" smtClean="0"/>
              <a:t>Lesinvulling:</a:t>
            </a:r>
          </a:p>
          <a:p>
            <a:r>
              <a:rPr lang="nl-NL" dirty="0" smtClean="0"/>
              <a:t>Minimaal 5 schetsen klaar</a:t>
            </a:r>
          </a:p>
          <a:p>
            <a:r>
              <a:rPr lang="nl-NL" dirty="0" smtClean="0"/>
              <a:t>Duidelijke meerder proefjes uitvoeren en vastleggen op beeld</a:t>
            </a:r>
          </a:p>
          <a:p>
            <a:r>
              <a:rPr lang="nl-NL" dirty="0" smtClean="0"/>
              <a:t>Prototype feedback uit de groep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Verkoopbaarheid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Techniek/afwerking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Materiaalkeuze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Prijsindicatie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Trendy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44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Verwerken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maakt een document met daarin de onderwerpen.</a:t>
            </a:r>
          </a:p>
          <a:p>
            <a:r>
              <a:rPr lang="nl-NL" dirty="0" smtClean="0"/>
              <a:t>Per onderwerp verwerk je de feedback</a:t>
            </a:r>
          </a:p>
          <a:p>
            <a:r>
              <a:rPr lang="nl-NL" dirty="0" smtClean="0"/>
              <a:t>Welke punten kun je gebruiken om het te perfectioneren</a:t>
            </a:r>
          </a:p>
          <a:p>
            <a:r>
              <a:rPr lang="nl-NL" dirty="0" smtClean="0"/>
              <a:t>Wat ga je voor volgende week bijstellen</a:t>
            </a:r>
          </a:p>
          <a:p>
            <a:r>
              <a:rPr lang="nl-NL" dirty="0" smtClean="0"/>
              <a:t>Wat wil je te weten komen tijdens de open dag van de bezoekers</a:t>
            </a:r>
          </a:p>
          <a:p>
            <a:r>
              <a:rPr lang="nl-NL" dirty="0" smtClean="0"/>
              <a:t>Hoe ga jij storytelling toepassen ( papier/vorm)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241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Maandag tijdens de les </a:t>
            </a:r>
            <a:r>
              <a:rPr lang="nl-NL" dirty="0" err="1" smtClean="0"/>
              <a:t>Mevr</a:t>
            </a:r>
            <a:r>
              <a:rPr lang="nl-NL" dirty="0" smtClean="0"/>
              <a:t> Engbers</a:t>
            </a:r>
          </a:p>
          <a:p>
            <a:r>
              <a:rPr lang="nl-NL" dirty="0" smtClean="0"/>
              <a:t>Met elkaar afspreken hoe de bezetting zal zijn</a:t>
            </a:r>
          </a:p>
          <a:p>
            <a:r>
              <a:rPr lang="nl-NL" dirty="0" smtClean="0"/>
              <a:t>Hoe ga je de bezoekers benaderen?</a:t>
            </a:r>
          </a:p>
          <a:p>
            <a:r>
              <a:rPr lang="nl-NL" dirty="0" smtClean="0"/>
              <a:t>Badges met naam</a:t>
            </a:r>
          </a:p>
          <a:p>
            <a:r>
              <a:rPr lang="nl-NL" dirty="0" smtClean="0"/>
              <a:t>Eventueel mee eten rond 17.00 uur</a:t>
            </a:r>
          </a:p>
          <a:p>
            <a:r>
              <a:rPr lang="nl-NL" dirty="0" smtClean="0"/>
              <a:t>Regelen afnemen feedback bezoekers ( vorm)</a:t>
            </a:r>
          </a:p>
          <a:p>
            <a:r>
              <a:rPr lang="nl-NL" dirty="0" smtClean="0"/>
              <a:t>Presenteren producten ( 6 OSB kubussen</a:t>
            </a:r>
            <a:r>
              <a:rPr lang="nl-NL" dirty="0" smtClean="0"/>
              <a:t>)</a:t>
            </a:r>
            <a:endParaRPr lang="nl-NL" dirty="0" smtClean="0"/>
          </a:p>
          <a:p>
            <a:r>
              <a:rPr lang="nl-NL" dirty="0" smtClean="0"/>
              <a:t>In de tussen hal</a:t>
            </a:r>
            <a:r>
              <a:rPr lang="nl-NL" dirty="0" smtClean="0"/>
              <a:t>.</a:t>
            </a:r>
          </a:p>
          <a:p>
            <a:r>
              <a:rPr lang="nl-NL" dirty="0" smtClean="0"/>
              <a:t>Uitvoering storytelling, in welke vorm/papier ga je het uitvoeren ( woensdag uiterlijk af)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32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</TotalTime>
  <Words>205</Words>
  <Application>Microsoft Office PowerPoint</Application>
  <PresentationFormat>Diavoorstelling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Apotheker</vt:lpstr>
      <vt:lpstr>Conceptstore</vt:lpstr>
      <vt:lpstr>PowerPoint-presentatie</vt:lpstr>
      <vt:lpstr>PowerPoint-presentatie</vt:lpstr>
      <vt:lpstr>Verkenning af</vt:lpstr>
      <vt:lpstr>Stand van zake</vt:lpstr>
      <vt:lpstr>Verwerken Feedback</vt:lpstr>
      <vt:lpstr>Open Dag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Conceptstore</dc:title>
  <dc:creator>Hedwig Heerink - Booijink</dc:creator>
  <cp:lastModifiedBy>Hedwig Heerink - Booijink</cp:lastModifiedBy>
  <cp:revision>6</cp:revision>
  <dcterms:created xsi:type="dcterms:W3CDTF">2018-01-09T12:01:29Z</dcterms:created>
  <dcterms:modified xsi:type="dcterms:W3CDTF">2018-01-16T13:16:23Z</dcterms:modified>
</cp:coreProperties>
</file>