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68" r:id="rId5"/>
    <p:sldId id="260" r:id="rId6"/>
    <p:sldId id="263" r:id="rId7"/>
    <p:sldId id="267" r:id="rId8"/>
    <p:sldId id="274" r:id="rId9"/>
    <p:sldId id="278" r:id="rId10"/>
    <p:sldId id="279" r:id="rId11"/>
    <p:sldId id="258" r:id="rId12"/>
    <p:sldId id="269" r:id="rId13"/>
    <p:sldId id="275" r:id="rId14"/>
    <p:sldId id="272" r:id="rId15"/>
    <p:sldId id="280" r:id="rId16"/>
    <p:sldId id="266" r:id="rId17"/>
    <p:sldId id="264" r:id="rId18"/>
    <p:sldId id="281" r:id="rId19"/>
    <p:sldId id="257" r:id="rId20"/>
    <p:sldId id="270" r:id="rId21"/>
    <p:sldId id="262" r:id="rId22"/>
    <p:sldId id="282" r:id="rId23"/>
    <p:sldId id="273" r:id="rId24"/>
    <p:sldId id="283" r:id="rId25"/>
    <p:sldId id="284" r:id="rId26"/>
    <p:sldId id="285" r:id="rId27"/>
    <p:sldId id="286" r:id="rId28"/>
    <p:sldId id="287" r:id="rId29"/>
    <p:sldId id="265" r:id="rId30"/>
    <p:sldId id="261" r:id="rId31"/>
    <p:sldId id="288" r:id="rId32"/>
    <p:sldId id="276" r:id="rId33"/>
    <p:sldId id="289" r:id="rId34"/>
    <p:sldId id="290" r:id="rId35"/>
    <p:sldId id="291" r:id="rId36"/>
    <p:sldId id="292" r:id="rId37"/>
    <p:sldId id="294" r:id="rId38"/>
    <p:sldId id="295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38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9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16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70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15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93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79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76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86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11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66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4749-B3F6-4042-B149-46EE48C44BFE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24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9600" b="1" dirty="0" smtClean="0"/>
              <a:t>Vissen</a:t>
            </a:r>
            <a:endParaRPr lang="nl-NL" sz="96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Tropische vissen en goudvissen</a:t>
            </a:r>
          </a:p>
          <a:p>
            <a:r>
              <a:rPr lang="nl-NL" dirty="0" smtClean="0"/>
              <a:t>Blok 3</a:t>
            </a:r>
          </a:p>
          <a:p>
            <a:r>
              <a:rPr lang="nl-NL" dirty="0" smtClean="0"/>
              <a:t>Voeren en Verzorgen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21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Bijtje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16" y="1962149"/>
            <a:ext cx="5460023" cy="351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Black molly</a:t>
            </a:r>
          </a:p>
        </p:txBody>
      </p:sp>
      <p:pic>
        <p:nvPicPr>
          <p:cNvPr id="156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639616" y="1412776"/>
            <a:ext cx="6366933" cy="509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8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0323" y="276803"/>
            <a:ext cx="10972800" cy="1143200"/>
          </a:xfrm>
        </p:spPr>
        <p:txBody>
          <a:bodyPr/>
          <a:lstStyle/>
          <a:p>
            <a:pPr algn="ctr"/>
            <a:r>
              <a:rPr lang="en-US" dirty="0" smtClean="0"/>
              <a:t>Platy</a:t>
            </a:r>
            <a:endParaRPr lang="en-US" dirty="0"/>
          </a:p>
        </p:txBody>
      </p:sp>
      <p:pic>
        <p:nvPicPr>
          <p:cNvPr id="167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47595" y="1604798"/>
            <a:ext cx="6600107" cy="4424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96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Zwaarddrager</a:t>
            </a:r>
          </a:p>
        </p:txBody>
      </p:sp>
      <p:pic>
        <p:nvPicPr>
          <p:cNvPr id="173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8183" y="1604798"/>
            <a:ext cx="6821051" cy="4715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62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Sumatraan</a:t>
            </a:r>
          </a:p>
        </p:txBody>
      </p:sp>
      <p:pic>
        <p:nvPicPr>
          <p:cNvPr id="172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51584" y="1220755"/>
            <a:ext cx="7391088" cy="4933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Diamantgoerami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547" y="1690688"/>
            <a:ext cx="5898906" cy="459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Malawicichlide</a:t>
            </a:r>
          </a:p>
        </p:txBody>
      </p:sp>
      <p:pic>
        <p:nvPicPr>
          <p:cNvPr id="164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543605" y="1508788"/>
            <a:ext cx="6784859" cy="4519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742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722" y="274719"/>
            <a:ext cx="10972801" cy="1143200"/>
          </a:xfrm>
        </p:spPr>
        <p:txBody>
          <a:bodyPr/>
          <a:lstStyle/>
          <a:p>
            <a:pPr algn="ctr"/>
            <a:r>
              <a:rPr lang="en-US" dirty="0"/>
              <a:t>Kersenbuikcichlide</a:t>
            </a:r>
          </a:p>
        </p:txBody>
      </p:sp>
      <p:pic>
        <p:nvPicPr>
          <p:cNvPr id="27650" name="Picture 2" descr="http://www.de-v.nl/images/producten/69253599ab958d45fefa2b1be7bef7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316766"/>
            <a:ext cx="7392821" cy="49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Gemarmerde bijlzalm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138" y="1690688"/>
            <a:ext cx="534572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1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ctrTitle"/>
          </p:nvPr>
        </p:nvSpPr>
        <p:spPr>
          <a:xfrm>
            <a:off x="-925151" y="346429"/>
            <a:ext cx="10363199" cy="15463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Afrikaanse</a:t>
            </a:r>
            <a:r>
              <a:rPr lang="en-US" dirty="0" smtClean="0"/>
              <a:t> </a:t>
            </a:r>
            <a:r>
              <a:rPr lang="en-US" dirty="0" err="1" smtClean="0"/>
              <a:t>karperzalm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5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759592" y="1892829"/>
            <a:ext cx="7501965" cy="483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Guppy</a:t>
            </a:r>
          </a:p>
        </p:txBody>
      </p:sp>
      <p:pic>
        <p:nvPicPr>
          <p:cNvPr id="157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08578" y="1412777"/>
            <a:ext cx="7623860" cy="5072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6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Roodkopzalm</a:t>
            </a:r>
          </a:p>
        </p:txBody>
      </p:sp>
      <p:pic>
        <p:nvPicPr>
          <p:cNvPr id="168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53644" y="1397970"/>
            <a:ext cx="7075637" cy="4691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123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Hoogvinkarper</a:t>
            </a:r>
          </a:p>
        </p:txBody>
      </p:sp>
      <p:pic>
        <p:nvPicPr>
          <p:cNvPr id="28674" name="Picture 2" descr="http://plzcdn.com/resize/500-500/upload/195091fcceeee097b7a2d6e5205d5364MjIyMjI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05" y="1700809"/>
            <a:ext cx="6350000" cy="429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Zoengoerami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678" y="2258524"/>
            <a:ext cx="6502644" cy="35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r>
              <a:rPr lang="en-US" dirty="0"/>
              <a:t>Vuurstaartlabeo / label bicolor</a:t>
            </a:r>
          </a:p>
        </p:txBody>
      </p:sp>
      <p:pic>
        <p:nvPicPr>
          <p:cNvPr id="170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697463" y="1572816"/>
            <a:ext cx="5884021" cy="4221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2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Vuurneon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659" y="2052271"/>
            <a:ext cx="6482302" cy="35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Discusvis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17" y="1232022"/>
            <a:ext cx="5057408" cy="50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Potloodvisje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0" y="1690688"/>
            <a:ext cx="6204072" cy="46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Maanvis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07" y="1690688"/>
            <a:ext cx="6494585" cy="43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Kogelvisje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072" y="1379659"/>
            <a:ext cx="6297856" cy="47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Kegelvlekbarbeel</a:t>
            </a:r>
          </a:p>
        </p:txBody>
      </p:sp>
      <p:pic>
        <p:nvPicPr>
          <p:cNvPr id="163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64189" y="1695768"/>
            <a:ext cx="8382219" cy="3955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8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Algeneter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745" y="2043729"/>
            <a:ext cx="6577012" cy="43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Hockeystick</a:t>
            </a:r>
          </a:p>
        </p:txBody>
      </p:sp>
      <p:pic>
        <p:nvPicPr>
          <p:cNvPr id="159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255573" y="1412776"/>
            <a:ext cx="7213600" cy="5164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7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Clownbotia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78" y="1419590"/>
            <a:ext cx="5057408" cy="50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2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Goudvis - </a:t>
            </a:r>
            <a:r>
              <a:rPr lang="nl-NL" dirty="0" err="1" smtClean="0"/>
              <a:t>Shubunkin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08" y="1881187"/>
            <a:ext cx="6413988" cy="41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Goudvis - </a:t>
            </a:r>
            <a:r>
              <a:rPr lang="nl-NL" dirty="0" err="1" smtClean="0"/>
              <a:t>Sarasa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497" y="1690688"/>
            <a:ext cx="8567318" cy="44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Goudvis - Hemelkijker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69" y="1690688"/>
            <a:ext cx="6420950" cy="42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Goudvis - Sluierstaart</a:t>
            </a:r>
            <a:endParaRPr lang="nl-NL" dirty="0"/>
          </a:p>
        </p:txBody>
      </p:sp>
      <p:sp>
        <p:nvSpPr>
          <p:cNvPr id="3" name="AutoShape 2" descr="Afbeeldingsresultaat voor sluierstaart"/>
          <p:cNvSpPr>
            <a:spLocks noChangeAspect="1" noChangeArrowheads="1"/>
          </p:cNvSpPr>
          <p:nvPr/>
        </p:nvSpPr>
        <p:spPr bwMode="auto">
          <a:xfrm>
            <a:off x="-31750" y="-136525"/>
            <a:ext cx="4064488" cy="406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105" y="1690688"/>
            <a:ext cx="7914379" cy="4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Goudvis - Komeetstaart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62" y="1463429"/>
            <a:ext cx="6588369" cy="50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Goudvis - Blaasoog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450" y="1690688"/>
            <a:ext cx="4405752" cy="430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Goudvis – Leeuwenkop/</a:t>
            </a:r>
            <a:r>
              <a:rPr lang="nl-NL" dirty="0" err="1" smtClean="0"/>
              <a:t>Oranda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63" y="2140047"/>
            <a:ext cx="6499273" cy="36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 err="1" smtClean="0"/>
              <a:t>Pantsermeerval</a:t>
            </a:r>
            <a:r>
              <a:rPr lang="en-US" dirty="0" smtClean="0"/>
              <a:t> </a:t>
            </a:r>
            <a:r>
              <a:rPr lang="en-US" dirty="0"/>
              <a:t>/ corridoras</a:t>
            </a:r>
          </a:p>
        </p:txBody>
      </p:sp>
      <p:pic>
        <p:nvPicPr>
          <p:cNvPr id="23554" name="Picture 2" descr="http://www.paridaen.be/wp-content/uploads/2013/08/Pantsermeerval-brazili%C3%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69" y="1508787"/>
            <a:ext cx="5828203" cy="47208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Harnasmeerval</a:t>
            </a:r>
          </a:p>
        </p:txBody>
      </p:sp>
      <p:pic>
        <p:nvPicPr>
          <p:cNvPr id="22530" name="Picture 2" descr="http://files.aqhobbykwekers.webnode.nl/system_preview_detail_200000005-a8b4ea9405/ancistrus_dolichopte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1" y="1796819"/>
            <a:ext cx="7728859" cy="412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Kardinaaltetra</a:t>
            </a:r>
          </a:p>
        </p:txBody>
      </p:sp>
      <p:pic>
        <p:nvPicPr>
          <p:cNvPr id="161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47595" y="1508787"/>
            <a:ext cx="6936548" cy="4497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77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7432" y="277889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Neontetra</a:t>
            </a:r>
          </a:p>
        </p:txBody>
      </p:sp>
      <p:pic>
        <p:nvPicPr>
          <p:cNvPr id="165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407701" y="1316765"/>
            <a:ext cx="4992555" cy="4814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5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Zebradanio</a:t>
            </a:r>
          </a:p>
        </p:txBody>
      </p:sp>
      <p:pic>
        <p:nvPicPr>
          <p:cNvPr id="171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59563" y="1508787"/>
            <a:ext cx="7008779" cy="4639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0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Siamese kempvis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631" y="1690688"/>
            <a:ext cx="5138737" cy="41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70</Words>
  <Application>Microsoft Office PowerPoint</Application>
  <PresentationFormat>Breedbeeld</PresentationFormat>
  <Paragraphs>41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Kantoorthema</vt:lpstr>
      <vt:lpstr>Vissen</vt:lpstr>
      <vt:lpstr>Guppy</vt:lpstr>
      <vt:lpstr>Algeneter</vt:lpstr>
      <vt:lpstr>Pantsermeerval / corridoras</vt:lpstr>
      <vt:lpstr>Harnasmeerval</vt:lpstr>
      <vt:lpstr>Kardinaaltetra</vt:lpstr>
      <vt:lpstr>Neontetra</vt:lpstr>
      <vt:lpstr>Zebradanio</vt:lpstr>
      <vt:lpstr>Siamese kempvis</vt:lpstr>
      <vt:lpstr>Bijtje</vt:lpstr>
      <vt:lpstr>Black molly</vt:lpstr>
      <vt:lpstr>Platy</vt:lpstr>
      <vt:lpstr>Zwaarddrager</vt:lpstr>
      <vt:lpstr>Sumatraan</vt:lpstr>
      <vt:lpstr>Diamantgoerami</vt:lpstr>
      <vt:lpstr>Malawicichlide</vt:lpstr>
      <vt:lpstr>Kersenbuikcichlide</vt:lpstr>
      <vt:lpstr>Gemarmerde bijlzalm</vt:lpstr>
      <vt:lpstr>Afrikaanse karperzalm </vt:lpstr>
      <vt:lpstr>Roodkopzalm</vt:lpstr>
      <vt:lpstr>Hoogvinkarper</vt:lpstr>
      <vt:lpstr>Zoengoerami</vt:lpstr>
      <vt:lpstr>Vuurstaartlabeo / label bicolor</vt:lpstr>
      <vt:lpstr>Vuurneon</vt:lpstr>
      <vt:lpstr>Discusvis</vt:lpstr>
      <vt:lpstr>Potloodvisje</vt:lpstr>
      <vt:lpstr>Maanvis</vt:lpstr>
      <vt:lpstr>Kogelvisje</vt:lpstr>
      <vt:lpstr>Kegelvlekbarbeel</vt:lpstr>
      <vt:lpstr>Hockeystick</vt:lpstr>
      <vt:lpstr>Clownbotia</vt:lpstr>
      <vt:lpstr>Goudvis - Shubunkin</vt:lpstr>
      <vt:lpstr>Goudvis - Sarasa</vt:lpstr>
      <vt:lpstr>Goudvis - Hemelkijker</vt:lpstr>
      <vt:lpstr>Goudvis - Sluierstaart</vt:lpstr>
      <vt:lpstr>Goudvis - Komeetstaart</vt:lpstr>
      <vt:lpstr>Goudvis - Blaasoog</vt:lpstr>
      <vt:lpstr>Goudvis – Leeuwenkop/Oranda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Vissen</dc:title>
  <dc:creator>Weijden, Yorike van der</dc:creator>
  <cp:lastModifiedBy>Helanie Aalders</cp:lastModifiedBy>
  <cp:revision>6</cp:revision>
  <dcterms:created xsi:type="dcterms:W3CDTF">2018-01-07T16:36:20Z</dcterms:created>
  <dcterms:modified xsi:type="dcterms:W3CDTF">2018-01-10T13:59:58Z</dcterms:modified>
</cp:coreProperties>
</file>