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0" r:id="rId4"/>
    <p:sldId id="258" r:id="rId5"/>
    <p:sldId id="271" r:id="rId6"/>
    <p:sldId id="272" r:id="rId7"/>
    <p:sldId id="262" r:id="rId8"/>
    <p:sldId id="268" r:id="rId9"/>
    <p:sldId id="273" r:id="rId10"/>
    <p:sldId id="274" r:id="rId11"/>
    <p:sldId id="275" r:id="rId12"/>
    <p:sldId id="276" r:id="rId13"/>
    <p:sldId id="259" r:id="rId14"/>
    <p:sldId id="277" r:id="rId15"/>
    <p:sldId id="278" r:id="rId16"/>
    <p:sldId id="266" r:id="rId17"/>
    <p:sldId id="279" r:id="rId18"/>
    <p:sldId id="263" r:id="rId19"/>
    <p:sldId id="280" r:id="rId20"/>
    <p:sldId id="261" r:id="rId21"/>
    <p:sldId id="281" r:id="rId22"/>
    <p:sldId id="269" r:id="rId23"/>
    <p:sldId id="264" r:id="rId24"/>
    <p:sldId id="282" r:id="rId25"/>
    <p:sldId id="283" r:id="rId26"/>
    <p:sldId id="284" r:id="rId27"/>
    <p:sldId id="285" r:id="rId28"/>
    <p:sldId id="286" r:id="rId29"/>
    <p:sldId id="287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F244-4616-4457-926C-D3968B8CB976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E99B-CCA8-4DCD-9ED1-7415B4A285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30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F244-4616-4457-926C-D3968B8CB976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E99B-CCA8-4DCD-9ED1-7415B4A285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339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F244-4616-4457-926C-D3968B8CB976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E99B-CCA8-4DCD-9ED1-7415B4A285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196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F244-4616-4457-926C-D3968B8CB976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E99B-CCA8-4DCD-9ED1-7415B4A285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2211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F244-4616-4457-926C-D3968B8CB976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E99B-CCA8-4DCD-9ED1-7415B4A285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375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F244-4616-4457-926C-D3968B8CB976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E99B-CCA8-4DCD-9ED1-7415B4A285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056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F244-4616-4457-926C-D3968B8CB976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E99B-CCA8-4DCD-9ED1-7415B4A285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48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F244-4616-4457-926C-D3968B8CB976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E99B-CCA8-4DCD-9ED1-7415B4A285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461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F244-4616-4457-926C-D3968B8CB976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E99B-CCA8-4DCD-9ED1-7415B4A285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38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F244-4616-4457-926C-D3968B8CB976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E99B-CCA8-4DCD-9ED1-7415B4A285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64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F244-4616-4457-926C-D3968B8CB976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E99B-CCA8-4DCD-9ED1-7415B4A285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241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CF244-4616-4457-926C-D3968B8CB976}" type="datetimeFigureOut">
              <a:rPr lang="nl-NL" smtClean="0"/>
              <a:t>10-1-2018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6E99B-CCA8-4DCD-9ED1-7415B4A285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458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Herpeten</a:t>
            </a:r>
            <a:r>
              <a:rPr lang="nl-NL" dirty="0" smtClean="0"/>
              <a:t> en ongewervelden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Voeren en Verzorgen</a:t>
            </a:r>
          </a:p>
          <a:p>
            <a:r>
              <a:rPr lang="nl-NL" dirty="0" smtClean="0"/>
              <a:t>Blok 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44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Griekse Landschildpad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690688"/>
            <a:ext cx="5715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9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Vierteenschildpad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477" y="1690688"/>
            <a:ext cx="5679831" cy="440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0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Roodknie vogelspin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250" y="1443037"/>
            <a:ext cx="4799500" cy="479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1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Boa constrictor</a:t>
            </a:r>
          </a:p>
        </p:txBody>
      </p:sp>
      <p:pic>
        <p:nvPicPr>
          <p:cNvPr id="132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677449" y="1508787"/>
            <a:ext cx="6970947" cy="4964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01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Wandelend blad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792" y="1863235"/>
            <a:ext cx="6078415" cy="415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8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Jemen Kameleon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836" y="1900970"/>
            <a:ext cx="5468328" cy="41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4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</p:spPr>
        <p:txBody>
          <a:bodyPr/>
          <a:lstStyle/>
          <a:p>
            <a:pPr algn="ctr"/>
            <a:r>
              <a:rPr lang="en-US" dirty="0"/>
              <a:t>Rode rattenslang</a:t>
            </a:r>
          </a:p>
        </p:txBody>
      </p:sp>
      <p:pic>
        <p:nvPicPr>
          <p:cNvPr id="16386" name="Picture 2" descr="http://www.diertotaal.nl/webroot/files/Reptielen/sla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41" y="1508787"/>
            <a:ext cx="76200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89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Koningspython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876" y="1906466"/>
            <a:ext cx="6863129" cy="401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</p:spPr>
        <p:txBody>
          <a:bodyPr/>
          <a:lstStyle/>
          <a:p>
            <a:pPr algn="ctr"/>
            <a:r>
              <a:rPr lang="en-US" dirty="0"/>
              <a:t>Kousebandslang</a:t>
            </a:r>
          </a:p>
        </p:txBody>
      </p:sp>
      <p:pic>
        <p:nvPicPr>
          <p:cNvPr id="136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700874" y="1442368"/>
            <a:ext cx="6616477" cy="4962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330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Koraalteenboomkikker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837" y="1984497"/>
            <a:ext cx="3362325" cy="448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7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Luipaardgekko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807" y="1690688"/>
            <a:ext cx="7143897" cy="458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</p:spPr>
        <p:txBody>
          <a:bodyPr/>
          <a:lstStyle/>
          <a:p>
            <a:pPr algn="ctr"/>
            <a:r>
              <a:rPr lang="en-US" dirty="0"/>
              <a:t>Groene boomkikker</a:t>
            </a:r>
          </a:p>
        </p:txBody>
      </p:sp>
      <p:pic>
        <p:nvPicPr>
          <p:cNvPr id="134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509429" y="1417837"/>
            <a:ext cx="8006393" cy="5350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995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Reuzenpad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770" y="1690688"/>
            <a:ext cx="6959844" cy="46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6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</p:spPr>
        <p:txBody>
          <a:bodyPr/>
          <a:lstStyle/>
          <a:p>
            <a:pPr algn="ctr"/>
            <a:r>
              <a:rPr lang="en-US" dirty="0"/>
              <a:t>Vuurbuik pad</a:t>
            </a:r>
          </a:p>
        </p:txBody>
      </p:sp>
      <p:pic>
        <p:nvPicPr>
          <p:cNvPr id="142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29019" y="1220756"/>
            <a:ext cx="7220248" cy="5397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75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</p:spPr>
        <p:txBody>
          <a:bodyPr/>
          <a:lstStyle/>
          <a:p>
            <a:pPr algn="ctr"/>
            <a:r>
              <a:rPr lang="en-US" dirty="0"/>
              <a:t>Melkslang</a:t>
            </a:r>
          </a:p>
        </p:txBody>
      </p:sp>
      <p:pic>
        <p:nvPicPr>
          <p:cNvPr id="14340" name="Picture 4" descr="http://www.aquaworld-crete.com/mexican_milk_sn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627" y="1462133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68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Miljoenpoot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725" y="2205769"/>
            <a:ext cx="5506549" cy="36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5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Axolotl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124" y="2019300"/>
            <a:ext cx="6211765" cy="34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3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Tijgersalamander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302" y="1690688"/>
            <a:ext cx="6063395" cy="45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1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Keizerschorpioen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593" y="1898406"/>
            <a:ext cx="4288814" cy="404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Rode garnaal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493" y="2036150"/>
            <a:ext cx="5177204" cy="386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Rode krab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847" y="1887049"/>
            <a:ext cx="6088306" cy="394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6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Tokeh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44212"/>
            <a:ext cx="97536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2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ctrTitle"/>
          </p:nvPr>
        </p:nvSpPr>
        <p:spPr>
          <a:xfrm>
            <a:off x="727885" y="618565"/>
            <a:ext cx="10363201" cy="153680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Baardagame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31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422468" y="1828799"/>
            <a:ext cx="4730690" cy="4569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603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Wateragame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698" y="1690688"/>
            <a:ext cx="6128604" cy="482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Doornstaartagame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9536" y="2157046"/>
            <a:ext cx="9592928" cy="383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9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Groene leguaan</a:t>
            </a:r>
          </a:p>
        </p:txBody>
      </p:sp>
      <p:pic>
        <p:nvPicPr>
          <p:cNvPr id="135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520400" y="1492157"/>
            <a:ext cx="7251728" cy="4896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558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560" y="274637"/>
            <a:ext cx="10972800" cy="1143200"/>
          </a:xfrm>
        </p:spPr>
        <p:txBody>
          <a:bodyPr/>
          <a:lstStyle/>
          <a:p>
            <a:pPr algn="ctr"/>
            <a:r>
              <a:rPr lang="en-US" dirty="0" err="1" smtClean="0"/>
              <a:t>Blauwtongskink</a:t>
            </a:r>
            <a:endParaRPr lang="en-US" dirty="0"/>
          </a:p>
        </p:txBody>
      </p:sp>
      <p:sp>
        <p:nvSpPr>
          <p:cNvPr id="3" name="AutoShape 2" descr="https://upload.wikimedia.org/wikipedia/commons/4/41/Garden_skink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385" y="1829532"/>
            <a:ext cx="5560402" cy="418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1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Geelwangschildpad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677" y="2416418"/>
            <a:ext cx="6192715" cy="323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6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47</Words>
  <Application>Microsoft Office PowerPoint</Application>
  <PresentationFormat>Breedbeeld</PresentationFormat>
  <Paragraphs>31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Kantoorthema</vt:lpstr>
      <vt:lpstr>Herpeten en ongewervelden</vt:lpstr>
      <vt:lpstr>Luipaardgekko</vt:lpstr>
      <vt:lpstr>Tokeh</vt:lpstr>
      <vt:lpstr>Baardagame </vt:lpstr>
      <vt:lpstr>Wateragame</vt:lpstr>
      <vt:lpstr>Doornstaartagame</vt:lpstr>
      <vt:lpstr>Groene leguaan</vt:lpstr>
      <vt:lpstr>Blauwtongskink</vt:lpstr>
      <vt:lpstr>Geelwangschildpad</vt:lpstr>
      <vt:lpstr>Griekse Landschildpad</vt:lpstr>
      <vt:lpstr>Vierteenschildpad</vt:lpstr>
      <vt:lpstr>Roodknie vogelspin</vt:lpstr>
      <vt:lpstr>Boa constrictor</vt:lpstr>
      <vt:lpstr>Wandelend blad</vt:lpstr>
      <vt:lpstr>Jemen Kameleon</vt:lpstr>
      <vt:lpstr>Rode rattenslang</vt:lpstr>
      <vt:lpstr>Koningspython</vt:lpstr>
      <vt:lpstr>Kousebandslang</vt:lpstr>
      <vt:lpstr>Koraalteenboomkikker</vt:lpstr>
      <vt:lpstr>Groene boomkikker</vt:lpstr>
      <vt:lpstr>Reuzenpad</vt:lpstr>
      <vt:lpstr>Vuurbuik pad</vt:lpstr>
      <vt:lpstr>Melkslang</vt:lpstr>
      <vt:lpstr>Miljoenpoot</vt:lpstr>
      <vt:lpstr>Axolotl</vt:lpstr>
      <vt:lpstr>Tijgersalamander</vt:lpstr>
      <vt:lpstr>Keizerschorpioen</vt:lpstr>
      <vt:lpstr>Rode garnaal</vt:lpstr>
      <vt:lpstr>Rode krab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Herpeten en ongewervelden</dc:title>
  <dc:creator>Weijden, Yorike van der</dc:creator>
  <cp:lastModifiedBy>Helanie Aalders</cp:lastModifiedBy>
  <cp:revision>5</cp:revision>
  <dcterms:created xsi:type="dcterms:W3CDTF">2018-01-07T17:06:18Z</dcterms:created>
  <dcterms:modified xsi:type="dcterms:W3CDTF">2018-01-10T13:53:04Z</dcterms:modified>
</cp:coreProperties>
</file>