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65" r:id="rId5"/>
    <p:sldId id="277" r:id="rId6"/>
    <p:sldId id="275" r:id="rId7"/>
    <p:sldId id="278" r:id="rId8"/>
    <p:sldId id="279" r:id="rId9"/>
    <p:sldId id="282" r:id="rId10"/>
    <p:sldId id="285" r:id="rId11"/>
    <p:sldId id="286" r:id="rId12"/>
    <p:sldId id="287" r:id="rId13"/>
    <p:sldId id="283" r:id="rId14"/>
    <p:sldId id="288" r:id="rId15"/>
    <p:sldId id="289" r:id="rId16"/>
    <p:sldId id="290" r:id="rId17"/>
    <p:sldId id="292" r:id="rId18"/>
    <p:sldId id="294" r:id="rId19"/>
    <p:sldId id="295" r:id="rId20"/>
    <p:sldId id="296" r:id="rId21"/>
    <p:sldId id="293" r:id="rId22"/>
    <p:sldId id="291" r:id="rId23"/>
    <p:sldId id="297" r:id="rId24"/>
    <p:sldId id="299" r:id="rId25"/>
    <p:sldId id="298" r:id="rId26"/>
    <p:sldId id="300" r:id="rId27"/>
    <p:sldId id="305" r:id="rId28"/>
    <p:sldId id="304" r:id="rId29"/>
    <p:sldId id="303" r:id="rId30"/>
    <p:sldId id="302" r:id="rId31"/>
    <p:sldId id="309" r:id="rId32"/>
    <p:sldId id="308" r:id="rId33"/>
    <p:sldId id="307" r:id="rId34"/>
    <p:sldId id="306" r:id="rId35"/>
    <p:sldId id="301" r:id="rId36"/>
    <p:sldId id="310" r:id="rId37"/>
    <p:sldId id="311" r:id="rId38"/>
    <p:sldId id="312" r:id="rId39"/>
    <p:sldId id="313" r:id="rId4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 varScale="1">
        <p:scale>
          <a:sx n="74" d="100"/>
          <a:sy n="74" d="100"/>
        </p:scale>
        <p:origin x="18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17C8-0334-4364-89CF-0376741781C8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F363-9DA3-4DF7-A1F7-5DF8DBFC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59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10-1-2018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hizopon.nl/images/rhizoponv5.sw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maken.wikiwijs.nl/bestanden/284684/Stektabel%20Boomkwekerij%20(met%20inleiding).pdf" TargetMode="External"/><Relationship Id="rId4" Type="http://schemas.openxmlformats.org/officeDocument/2006/relationships/hyperlink" Target="http://maken.wikiwijs.nl/32464/Start_teelt_Boomteelt#!page-75118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visioning.ontwikkelcentrum.nl/objects/OC-37018-2-2d/OC-37018-2-2d.html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planten_dieren/bloembovenbouw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I6TZ6ccwLE" TargetMode="External"/><Relationship Id="rId3" Type="http://schemas.openxmlformats.org/officeDocument/2006/relationships/hyperlink" Target="https://www.youtube.com/watch?v=wW2IZJDPi9Y&amp;feature=player_embedded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QnacbL1c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uLvq197g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184" y="2060848"/>
            <a:ext cx="7056784" cy="25149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Stekpoeder gebruiken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>
                <a:hlinkClick r:id="rId3"/>
              </a:rPr>
              <a:t>De werking van stekpoeder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4"/>
              </a:rPr>
              <a:t>Manieren van toedienen stekpoeder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5"/>
              </a:rPr>
              <a:t>Lezen van een stektabel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53" y="4156698"/>
            <a:ext cx="2300961" cy="25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14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Gebruik stekkisten en stekplaten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538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4819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55" y="32129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8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Wat heeft een plant allemaal nodig om te kunnen wortelen?</a:t>
            </a:r>
          </a:p>
          <a:p>
            <a:pPr marL="109728" indent="0">
              <a:buNone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1825"/>
            <a:ext cx="2767834" cy="31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07" y="3136945"/>
            <a:ext cx="2736304" cy="30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17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/>
              <a:t>G</a:t>
            </a:r>
            <a:r>
              <a:rPr lang="nl-NL" b="1" dirty="0" smtClean="0"/>
              <a:t>eneratief vermeerderen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82963"/>
            <a:ext cx="3272780" cy="22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24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Ontstaan van zaden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1837"/>
            <a:ext cx="5391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" y="5340333"/>
            <a:ext cx="91716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6275098"/>
            <a:ext cx="917164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90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4626"/>
            <a:ext cx="8975080" cy="16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4602088" cy="30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6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Kruisbestuiving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524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08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Zelfbestuiving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3657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" y="2163153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22" y="3126032"/>
            <a:ext cx="1592719" cy="34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6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Vegetatief </a:t>
            </a:r>
            <a:r>
              <a:rPr lang="nl-NL" b="1" dirty="0" err="1" smtClean="0"/>
              <a:t>vs</a:t>
            </a:r>
            <a:r>
              <a:rPr lang="nl-NL" b="1" dirty="0" smtClean="0"/>
              <a:t> generatief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780928"/>
            <a:ext cx="8010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51264"/>
            <a:ext cx="8010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00608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>
              <a:buNone/>
            </a:pPr>
            <a:r>
              <a:rPr lang="nl-NL" b="1" dirty="0">
                <a:hlinkClick r:id="rId5"/>
              </a:rPr>
              <a:t>Handmatig zaaien van boomkwekerij gewassen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40676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</a:t>
            </a:r>
            <a:r>
              <a:rPr lang="nl-NL" sz="8800" dirty="0" smtClean="0"/>
              <a:t>1</a:t>
            </a:r>
            <a:endParaRPr lang="nl-NL" sz="8800" dirty="0" smtClean="0"/>
          </a:p>
          <a:p>
            <a:pPr marL="109728" indent="0">
              <a:buNone/>
            </a:pPr>
            <a:r>
              <a:rPr lang="nl-NL" sz="8800" dirty="0" smtClean="0"/>
              <a:t> </a:t>
            </a:r>
            <a:r>
              <a:rPr lang="nl-NL" sz="3600" dirty="0" smtClean="0"/>
              <a:t>               Periode </a:t>
            </a:r>
            <a:r>
              <a:rPr lang="nl-NL" sz="3600" dirty="0" smtClean="0"/>
              <a:t>3</a:t>
            </a:r>
            <a:endParaRPr lang="nl-NL" sz="3600" dirty="0" smtClean="0"/>
          </a:p>
          <a:p>
            <a:pPr marL="109728" indent="0">
              <a:buNone/>
            </a:pPr>
            <a:endParaRPr lang="nl-NL" sz="36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8" y="369867"/>
            <a:ext cx="705368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Verdieping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55594"/>
            <a:ext cx="4482871" cy="20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20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Maar………… Waarom gaan de insecten naar de bloemen?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0451"/>
            <a:ext cx="2340272" cy="33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48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" y="2636912"/>
            <a:ext cx="9115841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43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2218411"/>
            <a:ext cx="860444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2500"/>
            <a:ext cx="9144000" cy="302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0" y="2183690"/>
            <a:ext cx="8672280" cy="45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" y="2228239"/>
            <a:ext cx="9003605" cy="46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8" y="2348880"/>
            <a:ext cx="9014336" cy="42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2377897"/>
            <a:ext cx="914106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2896"/>
            <a:ext cx="903649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Aftrap: Samenwerken en overleggen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5" name="AutoShape 2" descr="data:image/jpeg;base64,/9j/4AAQSkZJRgABAQAAAQABAAD/2wCEAAkGBxQSEhUUExQVFhQXFxgYFhcVFBcUGBsWGRcWGBYYFxgYHSggGBomHBkYITEhJSksLi4uFx8zODMsNygtLiwBCgoKDg0OGxAQGzckICY0LCw0Ly80LCwsLCwsLCwsLywvLCwsLCwsLCwsLCwsLCwsLCwsLCwsLCwsLCwsLCwsLP/AABEIAMIBAwMBEQACEQEDEQH/xAAcAAEAAQUBAQAAAAAAAAAAAAAABQECBAYHAwj/xAA9EAACAQIDBQYDBgUDBQEAAAABAhEAAwQSIQUGMUFREyJhcYGRMqGxBxRCUnLBI4KS0fBi4fEzQ1OTshX/xAAbAQEAAgMBAQAAAAAAAAAAAAAABAUCAwYBB//EADgRAAICAgEDAwEGBAQGAwAAAAABAgMEERIFITETQVEiBhQyYXGRgaGxwRUjQvAWJDNSU9EHQ+H/2gAMAwEAAhEDEQA/AO40AoBQCgFAKAUAoBQCgFAKAUAoBQCgFAKAUAoBQCgFAKAUAoBQCgFAKAUAoBQCgFAKAUAoBQCgFAKAUAoBQCgFAKAUAoBQCgFAKAUAoBQCgFAKAUAoBQCgFAKAUAoBQCgFAKApNAJoCtAKAUAoCk0AmgK0AoBQCgKTQCaArQCgFAKAUBSaATXmwVr0CgFAKAUAoBQCgFAKAUBj47EC3bdzwVS3sJrKuPOSivc12z4Qcn7HN8djMU0u11weMKxUDwAFdJVTjx+lLZyc826cttmwfZ9t25iFu27jZmtFYY8SrTAPUgqdaquo48arPo8Mv+nXzsh9XsbhVcWIoBQFDQHOtv7Tv3LjlXZbasyqFJX4SRJjiSQa6DEx6owW1tvuctm51jtai9JdjI3E25da+1i45cFCy5jJBUiRPGCD8q0dTxq4xU4LRP6XkWTbjJ7N9FUxdFaAUAoDV98do3EyWrTFSwZmYccogQDyknj4VY4FEJtyn4RUdUypVJRg9Nml2tv38PcV+1dgCMysxYETqIPhzq4uxaZ1vtoqsbLuVi77OtiuWOrRWh6KAUBDb1bSaxZlPjdginjBMkn2BqVh0q2zUvC7kPOvdNTkvJzvFbTxCNPbXMw55z9OFdFDHolH8K0c1HKu3vkdL3dx5v4a1db4mXWOoJBI9RXM5FartlBeEdVj2OyqM37klWk3igFAKAUAoBQCgFAKAUBg7ZKdhc7RsqFSGbpIj3k1tp5eouK7mm/j6cuXg45jds3AIdW6TBg+VdOlGL8HKRrT8Mlvs/29bwgum6lzNdYd5VBARRpOszJbl0qDmYluQ+USzxMqvHXGR1HAY63fQXLTBlPAj5g9D4VR2VyrlxktMuq7Y2R5RZlVibBQGNjsYllC9whVHE/QDqfCsq65WS4xXc12WRri5S8HH9t7UYMxVXFpnYoSOTEmDHA6109cVXFKXleTlZqNljlH3LtyNt27GIe9eV4KZUKqDEkFiZM8hw6mtGZRZkQ+j2JmHbXjy3I69gsYl5A9tgyNwI/zQ+Fc/OEoPjJaZf12RmuUXtGQKxMytAeWIvrbUu5AVRJJ5CvYxcnpeTGU1FNvwc03u2/2zC5ZR8qKyljGoJBBA4xp866DExpURan799HOZuTDJkuPsabYxouXUz5uzDAvA1ygyQJ5nh61LnKc4tQNNcIwknL2O67K2nbxCC5abMvsQehHI1y9tM6pcZrudNVbG2PKL7GbWs2igPDF4lbal3IVVEkmsoQc5KMfJhOcYRcpeDn+9W8y4i2BatN/DcOGZlEwCD3fImrvFwZ0y5Sfn2KLKzq748EjQMRtNrhMTJ/zWrJT9oogqpR8nbd0mtfdLS2XzqihZ4HMB3pHIzrHjXL5SmrX6i0zpcVwdS4PsiZrQSRQCgFAKAUAoBQCgFAWXHCgkmABJPgONEm3pHjels5xtfaF3H30sWu6CZUESFQfFeuenBepAq7hCOHXyf4n/vt/coJWTzreK7RRD70WGw+IaxmNxQqMCwUHvA/lAHI1KwrnbXyZpysaNM+MSAxu0blpSbYHkRI9jUiyTS7GmFcZP6jZ9ibTOEupdRpsXshYcircG8GWfkRyqLfCGVS3/qRvx7J4tyh7M61XOHSlruACSYA1PlRLb0eNpd2c12ljru0cQtm2cqySoiciDRrr9T0HUx1NXsIQwquT/Ec+5zzreK/CjXNuKbV+7ZzF0ttlUtE/CpMwAOJNS8a1zrUpLyaL6Y12NRIh9odkyk6JmXOYBhJGYgHnE1lbY4xfHyK6ozlqXg3rAXrmzcVkmbLsoYcobRbi9P8AYjlUO2MMyjn/AKkb6bJ4l/pvwzpYNUJ0INAc63q2s+KvDD2tVz5VX87jizdEXX2npV5i0xx6vWn5Zz+XdPJu9CHhGobbtNYv3bQuF1QhSSAJbKpaAOAkkR4VLx7pWQ5S9zTfTCufFexD3sXk14aifLnWc7OMdoxhXyl3Og4i1d2XiM9s5rbAFhEB056DQMJ4jqOsVDhKObW4z7SRvmp4Nqce8WdHw90OqsDIYAg+BEiqKSabTL+Mk0mj0NeGRzfevar4nECxb1UPkRR+O5qCx6KNfIAmr/Dphj0+tLyzns26eRd6MfCNFxbsrPD5kzsF0iQCRm8jxA8amQslJbZHlXGL0jwwffvWrfDtLiJPQO4WfnWFtrhFtGdVanJRZv161d2XiJQl7bCSDpnQHWY0DrPEdQeZAiQlDOr1LtJG+cZYNu494v8A3+50fD3w6q6mVYBgfAiRVHKLi2i9hJSSa8HrXhkKAUAoBQCgFAKAwdrbVt4a2bl1oA5aST0UczXq7vu9GUa7J9oRcn8I0Xb2/CX17O2wto5h2IZ2C8+6Bw8J1qTVdjUvm5ba8I8n0fqeSuCpcYv3ejJ3b29s3Cgqlx2uORnuPbbMxExJC6KJMAcJqPdm+vLbZMh9n8nGr3w7L37EN9q6FLlnEpql1MpI11WWU+qsfarPp9uouBzufUnJSNDe89xZjQzBOkwSDHqIrdkdQqqepPubcDomVlxc6Y7SJzYOLUYY2b5Aa26tZ4nMrtNxCQNAGAYfqbrUSHUaVY+/aS7k+/7M5/BS4bcWdK2Vvwl5iMoAVSSRcUsYHBLZh3ngIHOoklT/AKJ7EsfNpW76XFHjtrbd7EWylm01tX7rPcEMFPEhdOXjWmHUunY8uVlqbXsvkh215d64Qg0n7vyZu7uFw+EUhCzO2ty4y95iJjhwUToB9dahZH2hx7p7lIm4/TnTHUUcp34xwXG3yjBkZgwI65VDA+IINdRhX8qIyXgpMun/ADXsjMPs3EYnupab4Q3f7ko2qsM0SD1Fas3qdGNHla9IyowrJvUUdRfCG7gbC3hGKtIFMahspgAt4gBvA+tUdH2hw67X9X0sscjpltlaevqRNYDeG6zqj2Mo0zObihR1InU+VbPveDP/AKdqb+D2tZX/ANlejE2pvsql0s22ZhIDsISRpI/MK3xljQa9WxL8vcr8nqka9xiu/juRm6mIwmGHa3HdsQ47xKE5AdSix48Tzj0rDL6xVbLSf0rwaMTLxKI7cvqZz3evGMMTeb8Fy67IeqliRpyMEaVbYWZCypcH4MXxvk5R7pkPdtXXc2sjC4JlWBQj9QaI5ceordbkxjDnLwe+nw8nZL22MNfwtu1eYi4qLqEJy3AsHzHEHqJrnq+qVVWcos2252LdXwkzw2Vvc1q2lnsg+UBVbtAgyjRcxfQaVKnkYNknNW637GvG6mopV9u3uZ+2N+7dpuzVGZ4Bn/tyQDo4+Ia8qlYmC8jUk+xNvz+C0lv+hr2wtrYWyl287M2LdbgUZDlWZhVPDUwSZ+lT8nFybJKCj9CIeNbRXFyb+pnP7iXogIzQPwgsYAkkgaxzmpF3KpfUaa4qzwW7u3DcxeHA/wDNbY+SsGY+gBPpUW6z6Hs31Q+tHYNubzYC+htu7yDKsLTSrCRIkeJBHMEio2Pg5UWpwX8yVkZOPYnCbIrZe+4sILWQXFUwjT2fdnScw0H/ABUq7pkrH6nhv2IlGc616etpe5veyNpLfth1KE/iCXFuBT0JXnVLbVKuWmv3Liq1WR2jNrWbStAKAUAoBQFDQHE99NsNisU5Em3bJVANYA0ZvUg69Iqvvk5T/I77o+NXjY6cu0pdyBrQy6Xc9sGO+DkLgGSqiSV58jHnWyuWpbIXUKY30Oty479za99ttLjLFq3asXkKNOVrRgLkKwMvpVti50Km5STOFyfs5dbqKsivz2aathrahWDDViMyleMTE8tBUDLyHdPetI63onToYNLgp8m/LRSoi7l05Jd2ellirjkRqOR8DWyC76aK3qbhZiT096W/4o66moB8K4W1JTa/NnJR8IFaxj2ezI0jb+4929cBtlQkIpnMGgABjwgk6n1r6Dh/aOEaFGdck1+XY5+7pspW8lJaN2xWGQujKhTJb7McpQfCCPDWP1GqDqvVZZEPTUGlve2WmPjqEuW+4iudJpQ1sjCxakk/1MdxZpbWcjOg4K7AfpmVHoCB6V01sucYWfKR8665Uq8p69ykVoKbZ4WdnK2KsXbmZktsGNtRJYrJWP5ss+Aq5wepejU6mv2LbBzVDUZLaXwZG8uGF3HfebYa2pVcyssFmAKsY4QRl9vWpVvVoqn0+L2ScrqMVJuMWt/PYtiud2yibAFeqLfhHqTfhEftG3BB6/UR+3/zXYfZfKlGbqZaY7c6JRfmP9zDrujAlt38Y9hy62TcV0ZGGVjodDBAMGq/OprviouSTRKxbZ1PaW0yP3KtrhcT2l1Gu5UdVRFkliMpLA8BlLD1qHkYU5Q1ySXz7G+nJjCW9N/kVxqnOWKFAxJAII06agTGlWeLGMK1BS3oiXzcrHJrWzHqSaNE7uhtZsNiVJkI5COD0JgN5gmfKarOpUQvpbXldydhWyqtW/D7HYxXJHRlaAUAoBQCgPLFX1RSzsFUalmMADqTXjejKMXJ6j5ITDbPwyKzi73DJlboRAP5IFNpI2OFzlxabfx3OSbee02Iumz/ANPN3T16nyJmq25py+k+hdLrtrxYxt8ldjbbu4RmeyVDMIOZc2g10ryFjg/pM83BqyklZ7fB1LeLbN3DYBbsjtyLYkrpmaC2nlNTrJuMNnFYOJXk5np/6e/7HLdtbZu4pla8QSogQMoiZqDZY5vudth4NWJFxr9zP3KtI1+H45WgHgSIP0ze1Rsr1vQfo/i/noqOuys3Fd+P9zcb2Mw1zLaZ7bagqsgiQRAHqRpVPGHUo1ylt6133rev49zn2tLenr+OiRiqTe+5sRVFkgeI+tbaY8rIr80JP6WTuNuZY7+T0ma7nOtVcV9fD+ZV1x2/GyKx16YHaZ/5QIrmep5DmlFWc158JE2iGnvjojMer9m/Z/HlbL+qNKr8X0/Wi5+N9zdZvi9eTV7Vu4jKe8LhAMky5B68/Suns57bi1r28a/9HAX19Q+8NrezyZIJB4ySdZOY6mfHXhyrVdz2nL+X/wCFdmrIVv8AzHkpWkhm2bj4D475HCVTz4sR9PerXp1PmxnQdFx+0rn+iM7amDfF4UMyFLyEkKRHPUeRHzipF1bvp3rTRNy6JZePtrUl/v8AoaJVEck9p6MPF2HOZgTlAWRmA4kjQTrr9RXXfZy3EimrNcvzLjGknQlDz7/JjvYuFZPBRzYTGnKflxrpq7sBXpQ1y/I2atcWk/1+TGq3I+jo/wBn2MIwV7Lq1tmIHWVDR7zXM9Xr/wCZT+Uv/RedOm/Ra+CQ2bstPvZxtsg2rtkt5Mcs+UgT5zUa2+XorHl5TNtdKVruj4aIbfl/vGBw2JA4lSfAOpkf1ACpnSt1ZMqn/vRHz/rojNGmbGNsX7fbSLWbvEaEDkdPGKuM6Fk6Gq/JW4k4QtTn4Om3ti4IoHzgIIM9qGUjjxYn5VyUfWT4pM6Juprb0bFh76uoZCGVhIIMgjqDWmScXpm5NSW0eteHooBQCgFAan9pzkYFo4F7YPlmB+oFart8HotuhpffYb/P+jOTWcG7/Bbdv0ozfQVXpSZ3U7aYP62l+xkjY+I/8F7/ANb/ANq99Ofwa/8AEMX/AMi/dGNdsNbaHRlI1yupUkeR5V404vubo2Qti+Et/oTm8O9V7GottraqFbNCZiSYI1nlrW2dkrFpIq8TplOBN2uf5d9EOmz7rcLVw+SMf2rX6U/gnf4hi/8AkX7lt7BXF1e26j/UjAfMV5xkjZHJos7KSf8AFElujhO0xCEfCnfJ5d0gj5xUfLtdePJ+77fuUnXboxjGmPv3f6I6I+IQcXUebAVyccPIl4g/2Of9SC9yuHxaFhlZWIMwGB4eArdDFyqpKz0327+Dx2QktbJFtpseKqfMGrGXXbJfigma1ipe5iY7HqQM2RPZfrWjItvzYpRq7L3SMoKFb/EYa4y2eFxD/Mv96hPByV5rf7Gz1ofJ7Ag6gjzrW42x+l7Mtx8ml9p2jO44M7EeUwD6gV09lUlGFaW9I+fdbm7cpqK8FCawWNc/9L/Yqlj2vxFkxa3juLZFm2FUAAZlnN1JmeJ/epTvvqr4cdFi87Ipo9Lhx/MYDeO/bJOY3JEQ5JjxEGtdWdbF/Jro6pkVvbfLfyRmNv53ZioUsZKjhPOJrGdN1knJQa/gaLarbZuag1v4PGtbotj5izQ6bY/6WY+O+H1HyM/tU/pEZSy4k3pyfquT9kyNFpvyn2NfUndCP4pI2Kub8ImNgbdu4QOERWDxIcNykaQR1qvyqsfIacp61+aJmPZdQmlHyXbN3pvWLDYdVUqcwGbNmUNxA16kn1rKfT6brFan8ePyPIZllcHDX+2WJt662E+6ZFZBwMMWHezDgY41lLEqhf67lp/yMY5FkqvS1tER2LflPtUr7zT/ANy/c0ehZ/2sta0RxBHmKzjOuXhoxlGaXc6t9nLk4JZ5O4HlM/UmuT6nr7zLR0WB/wBBbNoqvJgoBQCgKUBrG+OPGUWRxMMx6QZWPHSq7OyvSXGPllN1TqUsbUanqX9DVWJPEsf1MW+pqneVbLyzm59QyZ/isf7lmQdB7Vj6s/k0+vZv8Rr+0bF662bs3ZQSoyqWAjiDEweHHjxq6lF8Ul3WvJ9s+y9mLVhpKzcn52y3ZWGcOJXQ6EHQx1I6efOKxluutuXYifbHqON9zcIz+rfsye7Jfyj2FU/qz+T4969m/wATLhcySQSsa90lfpW2u+7koqXkk05eU5qMJvuazjto3HdmLEToY7sxwmOPmatp2SWopn27pXR4LHjPJXKevcwzrWrnL5LqGFjxXaCPfZo/ip3iveXvA5SNRqDyrKEpN+SD1aiMcWThBHV2KpoSBHVuXrxrjrcXIdj3B7ZyanFLyc53tuW2xDFDm4SQZGaNY8P3mupxI2VY0Y2dmv6F50OlTc5SjtezZCRW3nL5OheLQ/MEe1nFOnwsw6weVZqx+/ch39IxbItcNP5RllpA1MQIBJIA8K7vp1OPbSrOK2fHOpKyjJnW34LMo6CrNU1rwiv9SXyZ2yEJZ4MDLJEhZgjl+KJ4edcp9paLHBenHsbpKdmNKMe734/Iz2GhnhzJMD3rjKqLlNaiytppuVicYkE4E8PlX1bEr3THnHuT7ptTfcpFbpY1T8xRirpr3MrZ98LcUvLKDr3m0HAkQelUnV+mr7vKeP8ATJfBYdPyf81Rs77N+TAWuVtPMqD8zXx63OypPU5tnaQpqXdRLzhU/In9K/2rSsi3/uZm4R14NF2vhbit3gOLhVEaAMToo4L3pHLXzr7H9nc2iWLFKXc43q2PZ6u9di/YSst5JthgxghlnTmRPQc61/aiVEsKW56ku60OkRtjevp7M3g4ZPyJ/SP7V8fWRavEmdn6cfg8LmzLJ/7ajyGX5rFSqepZcJLjYzVPHqa7xRtG7+EFrD21XhGbrq3eP1rv4ylJJye2VHFR7Ikq9PRQCgFAUNAaNisG93EXQVuk5jqluVjkMzECYiqy7p7tscpSOev6PPIulZOWtkfjMMbblSGH6hBjyk1V5OK6JJb2ijzsOWLZxfdeSX3Z2dbvB+0WSIjUjjPTyqX0+iuyMuS2WXR8Wm+Mucd6PXY2wLb53uqCCxVASRoCR69BUrDocdtv9Cd03EcFKU32b0kMJu9b+83FyAWVAIA0EsBGvoa8+6873z8GP+HqzMlzW4pe5B7UydqwtiEBgakzGhOv+cKq8nh6rUFpIoc51+s1WtJdiOxdsshA5x9RPyr3ElGFqlLwbOmW11ZUJ2/hTIixsMkjO8DmQs+wJE/Kp0rqE+8j6dP7fYsJKMINr5IzFWcjsshoOhEiR1g6is5RaejuMHMhl0q2Hhmwbl7r/fWZnYraSAY4sx1yieGnE+IrbTVz7sr+r9U+6JQgtyf8kS4sbH7b7vkuFs2TPmfLmmInN10mIqQpwX0FJLEznD7y0vnwt6/Qid992BgmRrbE2rkgZtSrDWJ5iOHlUe6rg9ouui9SeVFwmu8fj4NaVZMVqhBzkootcjIhRW7J+EZQwazGcjxK/sDNXn/D9/BS3/A4xfbij1OLh2+S5RAA6f5/nnXSdJx50UcJ+dnDdazK8vLlbX4YNWhUG87nbuYbEYXtLqFmDODDsNBECAYrnupZdtd/CL7di5wcaudXOS79z12LsHA4rMFw2ItFQO8+ZRrp3SSQT4VGtstxmpbi9/GjfVCu/a01r5NM21gRYv3LQbMEaA3UQDrHPWD4zXRYtrtpjN9tlLfX6djhvwY+Gsl3VRMsYEa6+4rXnZsMOl2z8IyxseV9iiiWxG7N5dRDeR1+cVylf20wrtwmml+Zcvod0GpJm3bPtstq2rfEFUNz1A1r5jmTjZfOUPDZ1VSagkzINRjYSN/ZNu7ZByBjAIBGbXnoa6yGBH7op0bUnr3K52v1NT7oWtkWbFuSgB55Blk9NKztxK6cfnlNyZ5GxynqHYj2Ougjwrk7GpSbitIsY7S7ltYLs9npL4TaapbUGZAAgDoImuzp6zjxpTk++u6KuWNPl2M3CbQW5oJB6H9qm4fUacp6h5/M12Uyr8mXU81CgFAYu0cWLVtnOsDh1PACtdliri5P2NORcqa3Y/Yhre9KR3kcHoII9yRUJdTr1tlTHrtDjtxf8jXtp403rhciOQHQVU5WQ7p79jns7MllWcvC9iV3RxCo1zMwEhYkgczUzplkYuW38Fp0G2MJTUnrei7bW1x21tUIyIykwdCZ/YT71tycpK2MY+F3N2d1BK+EIP6U9sk9tbURLTFGUu3dGUgmTz9BUnJyIwqfF9yfnZtddMpQfd9jRornTi2/dmJtDF9ksxPrH+f71LxaI2NuXhF30HpP+I5Pot6Ri3tu2+KI/kxXj4EcvSpKxad72/0Otl/8f2q3Ss+kgLrljJ51unJtn0vp+HHDojTH2N7+zXbtq0r2LrBCzZkLGAZABWeR0HvUnHmkuLKHr+DbOSugtpdmeljcdExAutibfYq/aAaBtGzAEzHLjXqpXPk32NU+szlj+lGt8ta/L4I/7Rt4LeJZLVo5ltklmHAsREKeYAnXxrDJsUuyJnQMCyhStsWm/C/I0+02VgYmDw8OlaarHCakvYuc7FWVRKl+5m3sVbzEqr5Z7oJWQOhI/tXT/wDEWofh7nzz/ge92Pc1oqzKYKgjQTJB70axHKrvpuXLJq5yOW6tgrCyXSnvRaasSsOkfZviVGFcMyg9q3EgfhQ865fq8G8jevZF902cVS+43W3n+8dpYxDw4zZXB7PMsmdREMOo5VjmYPoqNta2v37nuLl+o3Cb7mlbybL+73iobOjd5HzZiQeIY/mB49dDV7g5HrV91pr+BU5VPp2Nb2vYwtm4kWrqORmCmSJifXlXnUcGObRKmXue4mS6LFNE9c3uOXu2xm8WkfTWuGq+wn1/XZ2Ogl19ce0e5O7Jx4v2w4BGsGeoAnhyrjOsdPWDkyqi9pF3h3+tUp/JmVVkondk3x2QBIkE8T4yPrXZ9IyIrESbW1vyVmTB+o2eWDx/aSlyNeHTyrVh9RWS5U3rzvXxo9sp4alAwMdhsh0IKnhrPoaouo4Sx57i9xfj/wBEui3mu/kxqriQeTWb7t/BCEKAWDEhjJPDlwHzq+6T02nKrk7PP9CFk3TrkuJIbHwt7tFZ7eRVkmSDmJBAAA5azPhV1hdJhjWeopNkazIlYtNGyVbkcUAoCH3pH8A/qWfeouYm6ZJFd1WLljSSNLrmmcRotdgNSYrbVRZdLjBbf5BLfg8rFxblwJ2iWwRJuN5xlUGBPnV9hdItivUtgXXS8fHk+Vz7+yNlwu74tDS9eMj8RVh55SsVKdcPDidOsanWuK/Yg8dbC3GAjQ/hEDhrpy1rnM2EIWtQON6lVXXkONfj+5jGopBRHbatFkEdT9J+oFWXT+7nH5Os+x2RGjPTl2NfNhhxgfqYL9TU6ONbL2PrtvWsKvtKf9z2Gz38PefpWX3SZGf2ixPZt/wH/wCa/hUyjo99q32SK7K+2mBR2Scn8Ix72FK8Y9K9yuj30Q5vuvyNnTftZhZt3pJOLfyegwbc8o82H7VBWJY1ssLOv4cJOO9/og2EI5p/Wv7mvfuVvsYr7R4f+p6/gyw4Z4nKSOo7w9xWt41q8olw6vh2JuM/7GULeVRMAR+JgvjzPSu16bbVj46jJ9z5F1Z2ZWXKxIqEnXMv9QP0qU+p469yEsC74LlwjNwGaATpB0Ak/Ks6+o0Tek+5jPCtgttdin3Vo1EVL9SJBc0Ut4ckwIrTflQp05kiip3do+xfcwjKJOUDxYD61oj1THfbZIeDclvR5i0eIEjqpDfSt6zKZeJGqWNYvY3TdO3GHB/MzN6TA+lfG/tNcrM+TR3HTYcKIpkxXPE88b1pnKqGyAkyQJPCYE8J6+FXPRKarL2rF+hFy3JQ7B92kYyLt4MOB7Sec8I1rs/Sra1xWv0RWd972V+BuzbiqqSxPxSW111HD61y3Wem+nJTpi+/wm9E7GyE04yfg9BXOtcXpk/e1syMDiOzcNy4N5Hn6HWrXo+Z6F6Un2l2I2VXyjs2ZTXcFWXV6BQCgMLayubbBFzNyGbJ7HrWUFFy+rwa7uXD6Vt/mc72198tKX7MzMKt23aYEk/nUz7kVLjg4du/dlFdCzkvVrWmZV7DqrOLhUshy90ZRIGsAkxrPtUnBxoUwXpR1srMyuELpRgtJGsbbuLrFXkNqPc11R7m9bkYhrmBtMxJIzrPPKrsq/IAelcvmpK56Ouw25UrZiYvYF8sSt61lnQGxB9SrAT4xVfLFok9uJos6Zjzk5OJB7Ww9y24trczuRJW1aLtx6Tp69RU7H6XjOPOceKK+/GprmoVQ5M99k7KuuYvW3Ag952Vdfw/w1MnXxFZ2V41enWyfjUzXZwUTx2huiWBZxabKCQVDIwjUEDWfcVMpy6W1Dj5NF+JfFOanvRsey7hNlCTmYKMxAjvgQ2nnVffDja14LGixWVKSezXsVi0yLqCxEnzOproqq5JnHzUpSbZrG0LwJgcyBW3Kf8AlSX5E7p/0Xwl8NG/bAU/d7eYQcvSNOR9RFcgk0tM666UZWSlFdtvRHbyFbpSwoDuSSVBiIHFjyA1q2woelF22L6Smzpu1qqp9zH2Zu06Qr9ktvMWKpnZjPEZzlI4VqyMmma+mPc24+NbBrlPt8DaO6YuHQWSnJWVgf6hM+ZFZUZlUI6cDG7Dtm9xmSmwhkXsmaWQkAHjlEQJ5x18R1rVmRW1ZBfSzPCtenVN/Uj024v8FuWqzpOkiR4T1rHC160dmzO2qJaIPa15BABHCujpUvLOQUGY27F2cUsflefKB+8VG6o16BbdLTV/8Cf3pK9gQ54kQObQQSBFVHT4OVu9dvcteoTSq1vv7ERs/di8oMdjaViCQQbj+ugAPkakZGVjyelD+xox8bIivqno9947b2Qosdqpj4gjOnuv71Epw8fIT9XX8jfkZFtLSrWymwDirysDfAcagm3KkcPzTIPEcpFRMzomHXp8E0zbi9Qtt2ttNezJvCbHxGdTcxWZRBKraCSQZ+KSQNKiVYGLVLcIaZMdlj8vZmbxYxkRFQ5WuNlkcQsEmOh4D1q5wKYzm3LukVnU75VVai+7NM2lhspM6nx1NdFVxkvBy/Oe97MnYZv3Ld9bVwhrVvOi5c88ZUdP96oOrdJw5WxnKC2+x0HTMy705RUn2MfZG1Hzn729y6pHdTD8ZnnHFYn1rx9Fx6oJw0v1NkOqWSk04tnVdjXw9lGW29sRAS4uVwBoJB8qg2R4y1vZZVz5R3rRn1iZigFAUNAQG+qzhLhiQuUn9OYZvkTUzAaV62QOpRcsd69tf1OX7fu3SwuJmcOoLZQTDgANw4gxm9fCr2tupcWvHgopOuyXLfdkBcuXH0ytPiCKyc5SXZGShGPd+DqGyt4MJh8Pbtq7nIgEdmwJPFjrpqZPHnVRPp+RZY3ryW8M/Hrglsgtr77OwOSLa+Grf1cvSp9PTaau83t/yIN3ULre0OyJzc3ZjW7Ru3R/Fvd4zxCfgUzz1LHz8Kqs7I9Seo+EWeDj+lDb8snmWoJOPNknSvU9PZ41taNU2djzZuPZI7w/CTExoGB8RH+CryyiORBTTOdhkzwpyhJbRqW3MI6OSpXKScq55YDofKpsHPjryRuVc5bS0eWxm7O8ty6gdVkhQw+LkTI5dPKsbaJ2x1vRupuhVLetk1tbep3EL/DXwOp/m5elaqMCqrvLuzZfnW2/THsiV3M2awDX7gILiLYPHJxLHzMeg8agdSyVN8F4RP6djOC5vyzZ8tVfuWYy0Br+2n7C6LhBCtEMPwuBEHwIjzg1b4Mo21+lLyUfUK7KrfWrLsZtEvaYZFKspBYPAEjjEaH+1ZV4HCxPlpr8jCXVeceMonPsWLmYjMreIOlWjcyHFQ0Sm7+0fuwdss3WEBie6q8eESTIHsK0WY3rNcn2+CRVkqlPiu5nbDS5i8QCxLKhDOx4aaqg6SeXSa15dtePU64dtmeJXO+1WT76Ogha539ToC5VoCI28pttbuqcuuVmHIn4Ceo4r/NVjhSU065dyq6jGUNXQ8okMFtNSO+VRvPun9JP0OtarsSUX9K2jbjdQqtX1PTIbfTH2+ztulxGa28lVYE5SCCdOhipXT6pwk+UXpmjqM67YJKS2jRMbtvOZmrhWRitIp1QyV3e202HS4y/9S4Aqn8iiSW/USdPKelabaPvE05/hX8yRXd6EWo+X/I6RuPhMmERo71ybhJ4nMe6Sf0xVHnW873rwuxdYNShSt+X3NiWoZNL6AUAoChoDyuoCCCJBEEHUEdDRNrujxpNaZzXfPdtsLZa7YuMLIIzWzxUMY7rcSskaH3q6xM52NRmu/yUmV06EP8AMj+xoQxB61Z8vdEDhs8r2PbSZyyJI1Mc4HM1hO1pdjOFUW+51TYe52GtZbsteaAyM8ZRIkMFGk89ZiqG/MtnuL7F5TiVw1JdzYyKhkwtK0BaUoDC2hsm1fjtUDRwMkMPJhqK21XWVv6Ho1W0wsX1I43eud49JMeU6T6V0yk9dzm3Fex5vd6UcgonQNyNk2LmHt3mtBrssCzEtqrESFJyjhyFUeZfYpuLfYu8SivgpJdzbstQCcVyUBTJQFlyyGBDAEHQgiQfMV6nrweNJ9mc13yRLd8pZUIqqMwBMFjrwJgQI4V0GFKbq5SZQ5sK1bxijX+0qW5aImif3K2bbxN11ugsqoCAGK6lo1iD/wAVAzcidcVxZOw8eE5PkdKwmDS2oS2oVRwCiB/z41SSk5Pci6jFRWkZASsTIuCUBbfwyupRxKsIIPMVlGTi9oxlBTXF+DT9tbNbBIbi3gySALbr3iTyDDQ8zqBwq6xsx3PjKPf5KLL6fCC5Jmo4vbDP8KhPADWrFS0iBGrT8kcXA1ge1ebS7mzTfub/ALvbiXHKvioS3oezUyzeDEaKOsEnyqtyOp9uNZY4/TXtSmdLRQBA0A4AVSvuXCWj1FD0uoBQCgKGgLWoCL3jwPb4W9aHFrbBf1RK/MCttE+FkZfBqvhzrkj59fTjp1rot+5z+tHlcOlYtmSR2D7P9tJfwqJwuWVVHB5gCFYeBA9wao8qpxlv5LrFtU46+DZhUYkl2WgKFKAsK16gzhO1rHZXbiEg5GZfY10kbE4KRzkoam4mNirTWzDqyGJhgVMdYNYqafhnrg0+6Og/Z3ti3927J2VGRjEsBmDksCJ4mcw9BVVmUy58l3TLTEtjw4+GjeEWoJOPQW6AG3QHhiHCAsxAA1JJgDzNeqO3pHjeltnH95cUtzE3mVgVLmCDoRA1B6V0WOuNSi+xz1/1WtruRd6w6qrMjKrfCxUgN+knQ16rIvww65LyjefssuJlvDTtCy8xJQLpA8Dm9xVbn7bWvBY4GknvydBVKrSxLwlAVyUBaaA5z9oO0M2IFsGRaXUdHfvH1y5avOm18a3J+5SdRs5WcV7GlXX1qa2Q4omNztitjMSqR/DWHun/AEg/D5sdPfpUXKv9OG/ck41HqTS9juq1QF8j0FAXigLqAUAoBQFpoCxhQHDftQwYTHXMggMqswHDOR3j66GrrE5OlNlLkuKu0jL3V2JYxuFcOgW6Cyq6lgQfiWQDB4gajhWjIvnC3XsSaKYTq37ms4HE3MOxKMykgo2Vo0nUSPEfKrJQjLTa2it5SjtJ6Z0X7NsZeu9qWZmtCAuYlu/rmAJ1iIqr6j6akuC7ll092NPm+xvyrVcWJUpQHjet6V6uz2ePuj5/2paZbhP4g3zU/wBxXSThyhte5zkJcZ9/Y6Lt1lv7PdmGjWw6zyYwyx6xVLQmr1FfJdZDTocn8HNrSGQFEk6ADUkngBV45KHd+CkSc+yO5bu4JrWHtI5llQAnjr/mnpXOWyUpto6GqLjBJkoLdazYDboDXt88OThnj8MN6KZPyn2qXhT4XJ/wIuZDlS1/E5Nbw6/eLQuCVNxcw6gsPlV1lJ8W4lLiuLklI3bfsj7qEI4suXkBl1+gj1qnwYuVpb50lGo1HdPBs+Lsrb0IdWJHJVILH1GnqKs8mcY1PZW48ZTtWjt9tK58vz0yUBRloDR9+NqXrbKttygyyMsSxmCJI5ae9WvT6K7E+XlFX1C6ytrh4OfNavYi+FBzXbrak6a8ST0AAJ9KnWNUx7eEQa07pd/LJXenYVrC2baqS19nln1AKhTmAWYCyV8fGomPdO6b+CXkUwpgvkmfshxBW7etxOdQxPTIYA8jnPtWPUIfQpHuBP63E6soqpLY9AKAuoCtAKAUAoClAWkUBoO/2513FXBdsFJyhXVyV4TDAgHrBHgKsMXMVUOMivycN2T5RMvc/dY4S0Vdgzs2ZsvAGAABPHQVGyLvUnyJVFPpx4kNiPsyVrpIvsLZM5cgLAEzAafnFSV1CXHRF+4R5bN32XsxLFtbdtYVRAH9+pqDKTk9snRiorSM8LWJkVy0BayUBpO2Ps8t3r7XO1dVYyyADjzhjqJ48+NTY5s4w4kKWFCU+RsL7Ftm12JUG3ly5f8ATER1qIptS5LyS3BOPF+CO2RuZhcPc7REJccCzFo/TPDzrbZk2TWmzVXjVwe4o2NUrQby+KARQHlfw4YFSJBBB8jxr1PT2jxrfk0vCfZ3aS+LhuOyq2ZEIAAgyJPFgKmTzpyjxIcMKEZcif2ru9axKZLqyJkQSpB6gio1dsq3uJKsrjYtSRTYW7VjCA9kkE/ExJZj01PLwr2y6dj+pmNdMK/womlWtRtKxQFGWgNb3w2K1+1NsTcQ5kHCeRX1E/KpWJf6U9kbLo9WvSNP3P3cxH3oXrltraoG+LQklSsAdNeNTc3KhZDjEhYWLOue5eESW9+6eIvur2ShGXKQ5KxqTIMHr8qj4mVGpNM35eLK1pondxt1vuaMXIa68ZivAAcFE8eJM/2rVk5Lu8eDbjY/pefJtiiopKL6ArQCgFAKAUAoClAWkUBaVoCmWgGWgKxQCKARQFCtAUy0Ay0Ay0BWKARQDLQFMtAMtAMtAVy0AigEUBQpQFBboCuSgLwtAXAUBWgK0AoBQCgFAKAUBSgEUBSKARQCKARQCKApFAIoBFAIoBFAVigKRQCKARQDLQDLQFYoBFAIoBFAIoCsUBWgFAKAUAoBQCgFAKAUAoBQCgFAKAUAoBQCgFAKAUAoBQCgFAKAUAoBQCgFAKAUAoBQCgFAKAUAoBQCg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34" y="2996952"/>
            <a:ext cx="3763119" cy="281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4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5" y="2019300"/>
            <a:ext cx="88296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" y="2420888"/>
            <a:ext cx="8915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411"/>
            <a:ext cx="8748464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5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505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dirty="0" smtClean="0">
                <a:hlinkClick r:id="rId3"/>
              </a:rPr>
              <a:t>Bestuiving en bevruchting in plaatjes uitgelegd.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43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" y="2814320"/>
            <a:ext cx="912771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2167989"/>
            <a:ext cx="9058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alpha val="3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</a:rPr>
              <a:t>Insectenbestuiving vs. windbestuiving</a:t>
            </a:r>
            <a:endParaRPr lang="nl-NL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bg1">
                    <a:alpha val="3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72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 </a:t>
            </a:r>
            <a:r>
              <a:rPr lang="nl-NL" dirty="0" smtClean="0"/>
              <a:t>Verdieping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2167989"/>
            <a:ext cx="9058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alpha val="3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</a:rPr>
              <a:t>Insectenbestuiving vs. windbestuiving</a:t>
            </a:r>
            <a:endParaRPr lang="nl-NL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bg1">
                    <a:alpha val="3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4" y="2996952"/>
            <a:ext cx="8229600" cy="26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9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/>
          <a:lstStyle/>
          <a:p>
            <a:r>
              <a:rPr lang="nl-NL" dirty="0" smtClean="0"/>
              <a:t>Einde </a:t>
            </a:r>
            <a:r>
              <a:rPr lang="nl-NL" smtClean="0"/>
              <a:t>les </a:t>
            </a:r>
            <a:r>
              <a:rPr lang="nl-NL" smtClean="0"/>
              <a:t>1</a:t>
            </a:r>
            <a:endParaRPr lang="nl-N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1638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67172"/>
            <a:ext cx="176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005064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51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Voorkennis: </a:t>
            </a:r>
            <a:r>
              <a:rPr lang="nl-NL" dirty="0" smtClean="0"/>
              <a:t>Wat hebben we allemaal gedaan in dit blok?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76" y="3356992"/>
            <a:ext cx="513873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10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Een korte herhaling: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b="1" dirty="0" smtClean="0"/>
              <a:t>Vegetatief: Ongeslachtelijk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b="1" dirty="0" smtClean="0"/>
              <a:t>Generatief: Geslachtelijk</a:t>
            </a: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30" y="274638"/>
            <a:ext cx="3663786" cy="40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9" y="100880"/>
            <a:ext cx="8543167" cy="44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01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/>
              <a:t>	</a:t>
            </a:r>
            <a:r>
              <a:rPr lang="nl-NL" b="1" dirty="0" smtClean="0"/>
              <a:t>			Scheuren</a:t>
            </a:r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" y="2852936"/>
            <a:ext cx="3214124" cy="27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34" y="3341633"/>
            <a:ext cx="4895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20" y="4668011"/>
            <a:ext cx="6924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31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 smtClean="0"/>
              <a:t>			</a:t>
            </a:r>
            <a:r>
              <a:rPr lang="nl-NL" b="1" dirty="0" smtClean="0">
                <a:hlinkClick r:id="rId3"/>
              </a:rPr>
              <a:t>Stekken</a:t>
            </a: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114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71838"/>
            <a:ext cx="671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0" y="3851065"/>
            <a:ext cx="586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319"/>
            <a:ext cx="4246443" cy="701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23528" y="31413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Voorbeelden van </a:t>
            </a:r>
            <a:r>
              <a:rPr lang="nl-N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/>
              </a:rPr>
              <a:t>stekken</a:t>
            </a:r>
            <a:endParaRPr lang="nl-NL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322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 smtClean="0">
                <a:hlinkClick r:id="rId3"/>
              </a:rPr>
              <a:t>Enten:</a:t>
            </a: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6734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3" y="3340381"/>
            <a:ext cx="6563320" cy="36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2" y="3429000"/>
            <a:ext cx="6422458" cy="325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0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/>
              <a:t>Afleggen: </a:t>
            </a:r>
            <a:r>
              <a:rPr lang="nl-NL" b="1" dirty="0" smtClean="0">
                <a:hlinkClick r:id="rId3"/>
              </a:rPr>
              <a:t>Film </a:t>
            </a:r>
            <a:r>
              <a:rPr lang="nl-NL" b="1" dirty="0" err="1" smtClean="0">
                <a:hlinkClick r:id="rId3"/>
              </a:rPr>
              <a:t>aflegggen</a:t>
            </a:r>
            <a:endParaRPr lang="nl-NL" b="1" dirty="0" smtClean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12" y="3356992"/>
            <a:ext cx="4319736" cy="29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53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6488D8-6933-4F9B-87AD-214AC8E0636E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EC3499-4F7F-4B61-9E15-5B420D73B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F1DC40-7A11-4571-8A48-EE3F6DA3B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1017</TotalTime>
  <Words>254</Words>
  <Application>Microsoft Office PowerPoint</Application>
  <PresentationFormat>Diavoorstelling (4:3)</PresentationFormat>
  <Paragraphs>173</Paragraphs>
  <Slides>36</Slides>
  <Notes>36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PowerPoint-presentatie</vt:lpstr>
      <vt:lpstr>Les 1</vt:lpstr>
      <vt:lpstr>Les 1</vt:lpstr>
      <vt:lpstr>Les 1</vt:lpstr>
      <vt:lpstr>Les 1</vt:lpstr>
      <vt:lpstr>PowerPoint-presentatie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Einde les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159</cp:revision>
  <dcterms:created xsi:type="dcterms:W3CDTF">2013-12-03T16:07:15Z</dcterms:created>
  <dcterms:modified xsi:type="dcterms:W3CDTF">2018-01-10T12:12:11Z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