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9" r:id="rId4"/>
    <p:sldId id="270" r:id="rId5"/>
    <p:sldId id="259" r:id="rId6"/>
    <p:sldId id="262" r:id="rId7"/>
    <p:sldId id="261" r:id="rId8"/>
    <p:sldId id="263" r:id="rId9"/>
    <p:sldId id="264" r:id="rId10"/>
    <p:sldId id="265" r:id="rId11"/>
    <p:sldId id="271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300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64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98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86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8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08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707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6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38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451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95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F1D66-B8F0-44AC-8225-0D5872B5C3E2}" type="datetimeFigureOut">
              <a:rPr lang="nl-NL" smtClean="0"/>
              <a:t>11-12-2017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C912-F707-4B41-B6C2-5E359058C0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9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wekerijhiddink.nl/site/assets/pictures/mandwe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77281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711624" y="98072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Arial" pitchFamily="34" charset="0"/>
                <a:cs typeface="Arial" pitchFamily="34" charset="0"/>
              </a:rPr>
              <a:t>Ondergronden :Mandwerk</a:t>
            </a:r>
            <a:endParaRPr lang="nl-N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itchFamily="34" charset="0"/>
                <a:cs typeface="Arial" pitchFamily="34" charset="0"/>
              </a:rPr>
              <a:t>Raffia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img.maanfabriekje.com/product/472/prodvar_472_17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944792"/>
            <a:ext cx="3740193" cy="26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kleinezebra.com/img_dyn/product/472/prodvar_472_1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96" y="1944792"/>
            <a:ext cx="3740193" cy="26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40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Waterhyacinth</a:t>
            </a:r>
            <a:r>
              <a:rPr lang="nl-NL" dirty="0" smtClean="0"/>
              <a:t>: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2" y="2429669"/>
            <a:ext cx="26193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0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itchFamily="34" charset="0"/>
                <a:cs typeface="Arial" pitchFamily="34" charset="0"/>
              </a:rPr>
              <a:t>Overige materialen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oxalisflowers.eu/media/vk_1014/Website/M2WD00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484784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itchFamily="34" charset="0"/>
                <a:cs typeface="Arial" pitchFamily="34" charset="0"/>
              </a:rPr>
              <a:t>Overige materialen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vanremoortel.staging.wijsproject.be/frontend/files/products/pictures/source/023/02382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10" y="1556793"/>
            <a:ext cx="6419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57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materialen</a:t>
            </a:r>
            <a:endParaRPr lang="nl-NL" dirty="0"/>
          </a:p>
        </p:txBody>
      </p:sp>
      <p:pic>
        <p:nvPicPr>
          <p:cNvPr id="9218" name="Picture 2" descr="http://www.fotoagent.dk/single_Picture/%2011223/25/large/v122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3" y="1916833"/>
            <a:ext cx="46005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0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Arial" pitchFamily="34" charset="0"/>
                <a:cs typeface="Arial" pitchFamily="34" charset="0"/>
              </a:rPr>
              <a:t>Wilg: grauwe teen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designbase.nl/nnice/uploads/artikelen/3999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69" y="1556792"/>
            <a:ext cx="510228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9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Wilg</a:t>
            </a:r>
            <a:r>
              <a:rPr lang="nl-NL" dirty="0" smtClean="0"/>
              <a:t>: </a:t>
            </a:r>
            <a:r>
              <a:rPr lang="nl-N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bufteen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10" y="2996406"/>
            <a:ext cx="3015528" cy="2662244"/>
          </a:xfrm>
        </p:spPr>
      </p:pic>
    </p:spTree>
    <p:extLst>
      <p:ext uri="{BB962C8B-B14F-4D97-AF65-F5344CB8AC3E}">
        <p14:creationId xmlns:p14="http://schemas.microsoft.com/office/powerpoint/2010/main" val="232575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Wilg: witte teen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230" y="1825625"/>
            <a:ext cx="6533540" cy="4351338"/>
          </a:xfrm>
        </p:spPr>
      </p:pic>
    </p:spTree>
    <p:extLst>
      <p:ext uri="{BB962C8B-B14F-4D97-AF65-F5344CB8AC3E}">
        <p14:creationId xmlns:p14="http://schemas.microsoft.com/office/powerpoint/2010/main" val="98033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eplantenhal.nl/images/manden/900763_large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08" y="2132857"/>
            <a:ext cx="3960440" cy="36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itchFamily="34" charset="0"/>
                <a:cs typeface="Arial" pitchFamily="34" charset="0"/>
              </a:rPr>
              <a:t>Rotan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3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itchFamily="34" charset="0"/>
                <a:cs typeface="Arial" pitchFamily="34" charset="0"/>
              </a:rPr>
              <a:t>Bamboe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vanremoortel.staging.wijsproject.be/frontend/files/products/pictures/source/050/0500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56793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1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itchFamily="34" charset="0"/>
                <a:cs typeface="Arial" pitchFamily="34" charset="0"/>
              </a:rPr>
              <a:t>Bamboe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vanremoortel.staging.wijsproject.be/frontend/files/products/pictures/source/066/066023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340768"/>
            <a:ext cx="5472608" cy="47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7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itchFamily="34" charset="0"/>
                <a:cs typeface="Arial" pitchFamily="34" charset="0"/>
              </a:rPr>
              <a:t>Berk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vanremoortel.staging.wijsproject.be/frontend/files/products/pictures/source/023/02382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412776"/>
            <a:ext cx="60388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6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itchFamily="34" charset="0"/>
                <a:cs typeface="Arial" pitchFamily="34" charset="0"/>
              </a:rPr>
              <a:t>Raffia</a:t>
            </a:r>
            <a:endParaRPr lang="nl-N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gaasterlan.wereldwinkels.nl/ww/gaasterlan/Image/rietenman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84" y="1556793"/>
            <a:ext cx="72866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867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</Words>
  <Application>Microsoft Office PowerPoint</Application>
  <PresentationFormat>Breedbeeld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Wilg: grauwe teen</vt:lpstr>
      <vt:lpstr>Wilg: bufteen</vt:lpstr>
      <vt:lpstr>Wilg: witte teen</vt:lpstr>
      <vt:lpstr>Rotan</vt:lpstr>
      <vt:lpstr>Bamboe</vt:lpstr>
      <vt:lpstr>Bamboe</vt:lpstr>
      <vt:lpstr>Berk</vt:lpstr>
      <vt:lpstr>Raffia</vt:lpstr>
      <vt:lpstr>Raffia</vt:lpstr>
      <vt:lpstr>Waterhyacinth:</vt:lpstr>
      <vt:lpstr>Overige materialen</vt:lpstr>
      <vt:lpstr>Overige materialen</vt:lpstr>
      <vt:lpstr>Overige materialen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Weijs</dc:creator>
  <cp:lastModifiedBy>Els Weijs</cp:lastModifiedBy>
  <cp:revision>2</cp:revision>
  <dcterms:created xsi:type="dcterms:W3CDTF">2017-12-11T12:42:14Z</dcterms:created>
  <dcterms:modified xsi:type="dcterms:W3CDTF">2017-12-11T12:52:57Z</dcterms:modified>
</cp:coreProperties>
</file>