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Varkens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Carmen Seesink, Arthur Jongste en Heleen te Vaanholt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1" y="348096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Gebit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Biggen hebben melktanden.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8 tot 12 maand begint wisselen van snij- en hoektanden en valse kiezen.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Totaal 44 tanden.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Bij een leeftijd van 22 maanden gebit compleet.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Door het wisselen kan het varken de behoefte hebben om overal in de bijten en op te kauwen.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27582" y="2897696"/>
            <a:ext cx="3354416" cy="27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Van bek tot anus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456809"/>
          </a:xfrm>
        </p:spPr>
        <p:txBody>
          <a:bodyPr anchor="t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Mondholte: Voerdelen verkleinen (speeksel bevat een enzym dat zetmeel kan splitsen en heeft dus een belangrijkste functie, door het speeksel gaat het slikken makkelijk).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Slokdarm: Hier wordt het voedsel d.m.v. peristaltische bewegingen naar de maag geholpen.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Maag: Opslag van voedsel, mengen van verschillende zuren en enzymen met voedsel, voer neutraliseren, voedsel naar de dunne darm begeleiden.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Maagwand bevat bicarbonaat, dit is als bescherming van de maagwand tegen het zuur van de vertering.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3062" y="2813050"/>
            <a:ext cx="41243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9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Van bek tot anus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Twaalfvingerige darm: Opslag, voer kan pas deze darm in als het geneutraliseerd is.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Alvleesklier: Help met neutraliseren van het pH-gehalte. Produceren van veel sappen, deze scheiden af in de twaalfvingerige darm. Deze sappen bevatten natriumcarbonaat en verteringsenzymen zoals trypsine en chymotrypsine, deze zijn nodig voor eiwitvertering.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Galblaas: Opslaan van gal. Gal is voor vertering van vetten.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Dunne darm: Afbraak van voer, opnemen van water en voedingsstoffen, hier wordt de zuurgraaf verhoogd zodat het een optimale pH-waarde wordt voor de verteringsenzymen.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Dikke darm: Darminhoud, slijm en bacteriën worden gemengd door de peristaltische beweging. Hier wordt de zuurtegraad naar beneden gebracht. Er wordt hier wel slijm en bicarbonaat geproduceerd, maar geen enzymen meer.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0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Wat gebeurd waar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Bek: mechanische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 enzymatische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vertering.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Maag: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enzymatische vertering, start van de vertering van eiwitten en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vetten.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Twaalfvingerige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darm: enzymatische vertering, verder vertering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eiwitten.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Dunne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darm: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enzymatische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vertering.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Dikke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darm: mechanische vertering.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93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Ingrediënten in voeding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531804"/>
          </a:xfrm>
        </p:spPr>
        <p:txBody>
          <a:bodyPr anchor="t">
            <a:normAutofit fontScale="85000" lnSpcReduction="2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meeste mengvoerderingrediënten zijn: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Graansoorten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Peulvruchten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Restproducten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uit de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maalindustrie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Restproducten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uit de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bio-energie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Tapioca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Sojaschroot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Veekoeken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Vetten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Oliën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Melasse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Vismeel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Krijt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Zout</a:t>
            </a:r>
          </a:p>
          <a:p>
            <a:pPr lvl="1"/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Premix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314670"/>
            <a:ext cx="5194300" cy="345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3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Voerbehoefte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Voer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behoefte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van een varken is 20% brokken en 80% ruw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voer.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hoeveelheid is voor een groot varken 1,5% van het lichaamsgewicht en voor kleinere varkens geld 3,5% van het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lichaamsgewicht.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68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Foerageergedrag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de natuur wordt 75% van hun actieve tijd gebruikt aan het verkennen van de omgeving en het zoeken naar voedsel. Zo’n 6 tot 7 uur per dag zijn ze bezig met foerageren.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6 tot 7 uur foerageren is meestal verdeeld over de gehele dag.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485483"/>
            <a:ext cx="5194300" cy="31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Opvallende zaken voeding en vertering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Varkens verteren heel makkelijk, want een varken kan je veel verschillende dingen geven en dat verteren in tegenstelling tot andere herkauwers.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Ze kunnen goed verteren, maar worden wel snel dik.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Ze krijgen vrij snel dunne mest. Voor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hobbie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boeren is er speciale voer.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Geen keukenafval aan de varkens geven, is in de varkensbedrijven verboden.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310342"/>
            <a:ext cx="5194300" cy="34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00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95</TotalTime>
  <Words>520</Words>
  <Application>Microsoft Office PowerPoint</Application>
  <PresentationFormat>Breedbeeld</PresentationFormat>
  <Paragraphs>52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2</vt:lpstr>
      <vt:lpstr>Citeerbaar</vt:lpstr>
      <vt:lpstr>Varkens </vt:lpstr>
      <vt:lpstr>Gebit</vt:lpstr>
      <vt:lpstr>Van bek tot anus </vt:lpstr>
      <vt:lpstr>Van bek tot anus </vt:lpstr>
      <vt:lpstr>Wat gebeurd waar </vt:lpstr>
      <vt:lpstr>Ingrediënten in voeding</vt:lpstr>
      <vt:lpstr>Voerbehoefte </vt:lpstr>
      <vt:lpstr>Foerageergedrag </vt:lpstr>
      <vt:lpstr>Opvallende zaken voeding en vertering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Varkens</dc:title>
  <dc:creator>Heleen te Vaanholt</dc:creator>
  <cp:lastModifiedBy>Weijden, Yorike van der</cp:lastModifiedBy>
  <cp:revision>7</cp:revision>
  <dcterms:created xsi:type="dcterms:W3CDTF">2017-12-01T11:12:02Z</dcterms:created>
  <dcterms:modified xsi:type="dcterms:W3CDTF">2017-12-08T09:52:28Z</dcterms:modified>
</cp:coreProperties>
</file>