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B33C-3130-4AC6-B679-48DEB999D9A0}" type="datetimeFigureOut">
              <a:rPr lang="nl-NL" smtClean="0"/>
              <a:t>8-12-2017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CB3-DBCE-47CC-BACE-DDB8DCF702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884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B33C-3130-4AC6-B679-48DEB999D9A0}" type="datetimeFigureOut">
              <a:rPr lang="nl-NL" smtClean="0"/>
              <a:t>8-12-2017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CB3-DBCE-47CC-BACE-DDB8DCF702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149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B33C-3130-4AC6-B679-48DEB999D9A0}" type="datetimeFigureOut">
              <a:rPr lang="nl-NL" smtClean="0"/>
              <a:t>8-12-2017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CB3-DBCE-47CC-BACE-DDB8DCF70236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719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B33C-3130-4AC6-B679-48DEB999D9A0}" type="datetimeFigureOut">
              <a:rPr lang="nl-NL" smtClean="0"/>
              <a:t>8-12-2017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CB3-DBCE-47CC-BACE-DDB8DCF702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901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B33C-3130-4AC6-B679-48DEB999D9A0}" type="datetimeFigureOut">
              <a:rPr lang="nl-NL" smtClean="0"/>
              <a:t>8-12-2017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CB3-DBCE-47CC-BACE-DDB8DCF70236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7363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B33C-3130-4AC6-B679-48DEB999D9A0}" type="datetimeFigureOut">
              <a:rPr lang="nl-NL" smtClean="0"/>
              <a:t>8-12-2017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CB3-DBCE-47CC-BACE-DDB8DCF702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077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B33C-3130-4AC6-B679-48DEB999D9A0}" type="datetimeFigureOut">
              <a:rPr lang="nl-NL" smtClean="0"/>
              <a:t>8-12-2017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CB3-DBCE-47CC-BACE-DDB8DCF702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513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B33C-3130-4AC6-B679-48DEB999D9A0}" type="datetimeFigureOut">
              <a:rPr lang="nl-NL" smtClean="0"/>
              <a:t>8-12-2017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CB3-DBCE-47CC-BACE-DDB8DCF702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305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B33C-3130-4AC6-B679-48DEB999D9A0}" type="datetimeFigureOut">
              <a:rPr lang="nl-NL" smtClean="0"/>
              <a:t>8-12-2017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CB3-DBCE-47CC-BACE-DDB8DCF702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629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B33C-3130-4AC6-B679-48DEB999D9A0}" type="datetimeFigureOut">
              <a:rPr lang="nl-NL" smtClean="0"/>
              <a:t>8-12-2017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CB3-DBCE-47CC-BACE-DDB8DCF702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178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B33C-3130-4AC6-B679-48DEB999D9A0}" type="datetimeFigureOut">
              <a:rPr lang="nl-NL" smtClean="0"/>
              <a:t>8-12-2017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CB3-DBCE-47CC-BACE-DDB8DCF702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46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B33C-3130-4AC6-B679-48DEB999D9A0}" type="datetimeFigureOut">
              <a:rPr lang="nl-NL" smtClean="0"/>
              <a:t>8-12-2017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CB3-DBCE-47CC-BACE-DDB8DCF702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233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B33C-3130-4AC6-B679-48DEB999D9A0}" type="datetimeFigureOut">
              <a:rPr lang="nl-NL" smtClean="0"/>
              <a:t>8-12-2017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CB3-DBCE-47CC-BACE-DDB8DCF702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74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B33C-3130-4AC6-B679-48DEB999D9A0}" type="datetimeFigureOut">
              <a:rPr lang="nl-NL" smtClean="0"/>
              <a:t>8-12-2017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CB3-DBCE-47CC-BACE-DDB8DCF702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220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B33C-3130-4AC6-B679-48DEB999D9A0}" type="datetimeFigureOut">
              <a:rPr lang="nl-NL" smtClean="0"/>
              <a:t>8-12-2017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CB3-DBCE-47CC-BACE-DDB8DCF702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861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B33C-3130-4AC6-B679-48DEB999D9A0}" type="datetimeFigureOut">
              <a:rPr lang="nl-NL" smtClean="0"/>
              <a:t>8-12-2017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CB3-DBCE-47CC-BACE-DDB8DCF702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83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B33C-3130-4AC6-B679-48DEB999D9A0}" type="datetimeFigureOut">
              <a:rPr lang="nl-NL" smtClean="0"/>
              <a:t>8-12-2017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90DCB3-DBCE-47CC-BACE-DDB8DCF702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206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0A4D7-8BA0-4340-9329-57D38BE0F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720"/>
            <a:ext cx="9144000" cy="1090750"/>
          </a:xfrm>
        </p:spPr>
        <p:txBody>
          <a:bodyPr/>
          <a:lstStyle/>
          <a:p>
            <a:r>
              <a:rPr lang="nl-NL" dirty="0"/>
              <a:t>Paard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46F9676-26DF-4742-B561-FD6AEB2BC7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D2A9E8B-390B-4065-9758-51FA0BDD7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726" y="1710268"/>
            <a:ext cx="6189198" cy="412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20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C2537-2114-4C86-8CB5-06421290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31BB70-DA3D-440E-9668-19623CF34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Snijtanden</a:t>
            </a:r>
          </a:p>
          <a:p>
            <a:r>
              <a:rPr lang="nl-NL" dirty="0"/>
              <a:t>Hoektanden</a:t>
            </a:r>
          </a:p>
          <a:p>
            <a:r>
              <a:rPr lang="nl-NL" dirty="0"/>
              <a:t>Kiezen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1BBFF53-636A-467E-93C2-493EC2614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809" y="1015105"/>
            <a:ext cx="8108857" cy="482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79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FED5A1-5493-4E63-A25B-2715BED19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Vertering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38500D-9DC1-4C52-BEF5-7ECAB5B65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Slokdarm</a:t>
            </a:r>
          </a:p>
          <a:p>
            <a:r>
              <a:rPr lang="nl-NL" dirty="0"/>
              <a:t>Maag </a:t>
            </a:r>
            <a:r>
              <a:rPr lang="nl-NL" dirty="0">
                <a:sym typeface="Wingdings" panose="05000000000000000000" pitchFamily="2" charset="2"/>
              </a:rPr>
              <a:t> kan niet zo veel in</a:t>
            </a:r>
            <a:endParaRPr lang="nl-NL" dirty="0"/>
          </a:p>
          <a:p>
            <a:r>
              <a:rPr lang="nl-NL" dirty="0"/>
              <a:t>Dunne darm </a:t>
            </a:r>
            <a:r>
              <a:rPr lang="nl-NL" dirty="0">
                <a:sym typeface="Wingdings" panose="05000000000000000000" pitchFamily="2" charset="2"/>
              </a:rPr>
              <a:t> nemen de voedingstoffen op</a:t>
            </a:r>
            <a:endParaRPr lang="nl-NL" dirty="0"/>
          </a:p>
          <a:p>
            <a:r>
              <a:rPr lang="nl-NL" dirty="0"/>
              <a:t>Blinde darm </a:t>
            </a:r>
            <a:r>
              <a:rPr lang="nl-NL" dirty="0">
                <a:sym typeface="Wingdings" panose="05000000000000000000" pitchFamily="2" charset="2"/>
              </a:rPr>
              <a:t> 1 meter lang en het voedsel zit er ongeveer 7 uur</a:t>
            </a:r>
            <a:endParaRPr lang="nl-NL" dirty="0"/>
          </a:p>
          <a:p>
            <a:r>
              <a:rPr lang="nl-NL" dirty="0"/>
              <a:t>Dikke darm </a:t>
            </a:r>
            <a:r>
              <a:rPr lang="nl-NL" dirty="0">
                <a:sym typeface="Wingdings" panose="05000000000000000000" pitchFamily="2" charset="2"/>
              </a:rPr>
              <a:t> neemt het vocht op</a:t>
            </a:r>
            <a:endParaRPr lang="nl-NL" dirty="0"/>
          </a:p>
          <a:p>
            <a:r>
              <a:rPr lang="nl-NL" dirty="0"/>
              <a:t>Endeldarm </a:t>
            </a:r>
            <a:r>
              <a:rPr lang="nl-NL" dirty="0">
                <a:sym typeface="Wingdings" panose="05000000000000000000" pitchFamily="2" charset="2"/>
              </a:rPr>
              <a:t> opslag overige voedsel</a:t>
            </a:r>
            <a:endParaRPr lang="nl-NL" dirty="0"/>
          </a:p>
          <a:p>
            <a:r>
              <a:rPr lang="nl-NL" dirty="0"/>
              <a:t>Anus  </a:t>
            </a:r>
            <a:r>
              <a:rPr lang="nl-NL" dirty="0">
                <a:sym typeface="Wingdings" panose="05000000000000000000" pitchFamily="2" charset="2"/>
              </a:rPr>
              <a:t> overblijfselen gaan er uit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5F4F7F8-AED1-4BE8-B003-C42DD24D5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335" y="435605"/>
            <a:ext cx="4505334" cy="29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63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E6B8D2-F6D2-4D13-A7BF-269782A0C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Veel voorkomende ingrediënten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21A373-7BBA-4E9A-8DA6-9FF721B53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Brokken</a:t>
            </a:r>
          </a:p>
          <a:p>
            <a:pPr lvl="0"/>
            <a:r>
              <a:rPr lang="nl-NL" dirty="0"/>
              <a:t>Geperste granen</a:t>
            </a:r>
          </a:p>
          <a:p>
            <a:pPr lvl="0"/>
            <a:r>
              <a:rPr lang="nl-NL" dirty="0"/>
              <a:t>Melasse: restproduct van maken van suiker</a:t>
            </a:r>
          </a:p>
          <a:p>
            <a:pPr marL="0" indent="0">
              <a:buNone/>
            </a:pPr>
            <a:r>
              <a:rPr lang="nl-NL" dirty="0"/>
              <a:t>Muesli</a:t>
            </a:r>
          </a:p>
          <a:p>
            <a:pPr lvl="0"/>
            <a:r>
              <a:rPr lang="nl-NL" dirty="0"/>
              <a:t>Geperste granen</a:t>
            </a:r>
          </a:p>
          <a:p>
            <a:pPr lvl="0"/>
            <a:r>
              <a:rPr lang="nl-NL" dirty="0"/>
              <a:t>Melasse</a:t>
            </a:r>
          </a:p>
          <a:p>
            <a:pPr lvl="0"/>
            <a:r>
              <a:rPr lang="nl-NL" dirty="0"/>
              <a:t>Olie </a:t>
            </a:r>
          </a:p>
          <a:p>
            <a:pPr marL="0" indent="0">
              <a:buNone/>
            </a:pPr>
            <a:r>
              <a:rPr lang="nl-NL" dirty="0"/>
              <a:t>Overig</a:t>
            </a:r>
          </a:p>
          <a:p>
            <a:pPr lvl="0"/>
            <a:r>
              <a:rPr lang="nl-NL" dirty="0"/>
              <a:t>Haver</a:t>
            </a:r>
          </a:p>
          <a:p>
            <a:pPr lvl="0"/>
            <a:r>
              <a:rPr lang="nl-NL" dirty="0"/>
              <a:t>Bietenpulp</a:t>
            </a:r>
          </a:p>
          <a:p>
            <a:pPr lvl="0"/>
            <a:r>
              <a:rPr lang="nl-NL" dirty="0"/>
              <a:t>Zemelen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9597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A56629-F1B0-4BB2-AC22-3F48E36C4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Foerageergedrag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7F395A-BCAB-4574-8A0C-69A478726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Graasdieren</a:t>
            </a:r>
          </a:p>
          <a:p>
            <a:r>
              <a:rPr lang="nl-NL" dirty="0"/>
              <a:t>Bewegen in het wild 20 uur in een etmaal</a:t>
            </a:r>
          </a:p>
          <a:p>
            <a:r>
              <a:rPr lang="nl-NL" dirty="0"/>
              <a:t>Daarvan het grootste gedeelte met hun kop naar beneden, om te grazen</a:t>
            </a:r>
          </a:p>
          <a:p>
            <a:r>
              <a:rPr lang="nl-NL" dirty="0"/>
              <a:t>Door het vele verplaatsten en op verschillende plekken grazen krijgen ze genoeg voedingstoffen binnen</a:t>
            </a:r>
          </a:p>
          <a:p>
            <a:r>
              <a:rPr lang="nl-NL" dirty="0"/>
              <a:t>Ze krijgen daardoor kleine porties binnen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2888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C8134C-3FD1-443F-8566-80444A720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gebeurt er?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918E6F-ECF1-4413-96AE-285812CD0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Gebit: het voedsel wordt hier gekauwd en in kleinere stukken vermalen.</a:t>
            </a:r>
          </a:p>
          <a:p>
            <a:r>
              <a:rPr lang="nl-NL" dirty="0"/>
              <a:t>Tong: brengt het voedsel achterin de mond, waar het de slokdarm ingaat.</a:t>
            </a:r>
          </a:p>
          <a:p>
            <a:r>
              <a:rPr lang="nl-NL" dirty="0"/>
              <a:t>Maag (ong. 18 liter): hier worden enzymen en maagzuur toegevoegd en wordt het voedsel verder afgebroken. </a:t>
            </a:r>
          </a:p>
          <a:p>
            <a:r>
              <a:rPr lang="nl-NL" dirty="0"/>
              <a:t>Dunne darm (21-25 meter): hier worden eiwitten afgebroken en worden opgenomen in het bloed.</a:t>
            </a:r>
          </a:p>
          <a:p>
            <a:r>
              <a:rPr lang="nl-NL" dirty="0"/>
              <a:t>Blinde darm (meter lang en 30 liter inhouden): de celwanden van het gras worden hier afgebroken door bacteriën en omgezet tot glucose. De glucose worden opgeslagen in het lichaam voor later gebruik.</a:t>
            </a:r>
          </a:p>
          <a:p>
            <a:r>
              <a:rPr lang="nl-NL" dirty="0"/>
              <a:t>Dikke darm (7-9 meter): verteren de vezels en overige voedingsbestanddelen. In het tweede deel wordt het water opgenomen. </a:t>
            </a:r>
          </a:p>
          <a:p>
            <a:r>
              <a:rPr lang="nl-NL" dirty="0"/>
              <a:t>Endeldarm: hier wordt de voedselmassa, tot mestballen gevormd op weg naar de anus.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6302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0F5A4B-FFE1-47C8-82A7-D540DD06C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Voerbehoefte en voerhoeveelheid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80E96D-6EA1-46A7-86A0-F664AB0A2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Elk paard moet de hele dag door beschikking hebben over goed ruwvoer. </a:t>
            </a:r>
          </a:p>
          <a:p>
            <a:r>
              <a:rPr lang="nl-NL" dirty="0"/>
              <a:t>Een richtlijn voor de hoeveelheid ruwvoer is ca.1,5 kg per 100 kg lichaamsgewicht.  </a:t>
            </a:r>
          </a:p>
          <a:p>
            <a:r>
              <a:rPr lang="nl-NL" dirty="0"/>
              <a:t>Een paard moet altijd beschikking hebben over vers en schoon water. </a:t>
            </a:r>
          </a:p>
          <a:p>
            <a:r>
              <a:rPr lang="nl-NL" dirty="0"/>
              <a:t>Naast ruwvoer kun je een paard krachtvoer geven. </a:t>
            </a:r>
          </a:p>
          <a:p>
            <a:pPr marL="0" indent="0">
              <a:buNone/>
            </a:pPr>
            <a:r>
              <a:rPr lang="nl-NL" dirty="0"/>
              <a:t>Dit is voor elk paard anders en is afhankelijk van het werk en de hoeveelheid werk dat een paard. </a:t>
            </a:r>
          </a:p>
          <a:p>
            <a:pPr marL="0" indent="0">
              <a:buNone/>
            </a:pPr>
            <a:r>
              <a:rPr lang="nl-NL" dirty="0"/>
              <a:t>Krachtvoer moet in kleine porties gevoerd worden.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687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620CE2-51E2-4676-8FA1-CB45477D6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Opvallende zaken betreft de voeding en de vertering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1B5F1A-3B83-40FA-BBBA-7A7C8FDED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Altijd ruwvoer tot beschikking</a:t>
            </a:r>
          </a:p>
          <a:p>
            <a:r>
              <a:rPr lang="nl-NL" dirty="0"/>
              <a:t>Eerst ruwvoer dan krachtvoer</a:t>
            </a:r>
          </a:p>
          <a:p>
            <a:r>
              <a:rPr lang="nl-NL" dirty="0"/>
              <a:t>Altijd water tot beschikking </a:t>
            </a:r>
          </a:p>
          <a:p>
            <a:r>
              <a:rPr lang="nl-NL" dirty="0"/>
              <a:t>Herbivoor  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24ED9A3-C34B-42AA-9022-2711900F4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90" y="3340170"/>
            <a:ext cx="4750986" cy="26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6332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</TotalTime>
  <Words>364</Words>
  <Application>Microsoft Office PowerPoint</Application>
  <PresentationFormat>Breedbeeld</PresentationFormat>
  <Paragraphs>51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Trebuchet MS</vt:lpstr>
      <vt:lpstr>Wingdings</vt:lpstr>
      <vt:lpstr>Wingdings 3</vt:lpstr>
      <vt:lpstr>Facet</vt:lpstr>
      <vt:lpstr>Paard</vt:lpstr>
      <vt:lpstr>Gebit</vt:lpstr>
      <vt:lpstr>Vertering</vt:lpstr>
      <vt:lpstr>Veel voorkomende ingrediënten </vt:lpstr>
      <vt:lpstr>Foerageergedrag </vt:lpstr>
      <vt:lpstr>Wat gebeurt er? </vt:lpstr>
      <vt:lpstr>Voerbehoefte en voerhoeveelheid</vt:lpstr>
      <vt:lpstr>Opvallende zaken betreft de voeding en de vertering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Paard</dc:title>
  <dc:creator>Carla</dc:creator>
  <cp:lastModifiedBy>Carla</cp:lastModifiedBy>
  <cp:revision>8</cp:revision>
  <dcterms:created xsi:type="dcterms:W3CDTF">2017-12-01T12:34:06Z</dcterms:created>
  <dcterms:modified xsi:type="dcterms:W3CDTF">2017-12-08T10:24:23Z</dcterms:modified>
</cp:coreProperties>
</file>