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6" r:id="rId8"/>
    <p:sldId id="262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882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45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30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897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86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697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23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44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56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59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CE9CF-1119-4F82-ADB5-8FB1A8BA7418}" type="datetimeFigureOut">
              <a:rPr lang="nl-NL" smtClean="0"/>
              <a:t>30-11-2017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533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-209256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/>
              <a:t>Praktijktoets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178344"/>
            <a:ext cx="9144000" cy="1655762"/>
          </a:xfrm>
        </p:spPr>
        <p:txBody>
          <a:bodyPr/>
          <a:lstStyle/>
          <a:p>
            <a:r>
              <a:rPr lang="nl-NL" dirty="0"/>
              <a:t>VTH1 (verpleegtechnisch handelen)</a:t>
            </a:r>
            <a:br>
              <a:rPr lang="nl-NL" dirty="0"/>
            </a:br>
            <a:r>
              <a:rPr lang="nl-NL" dirty="0"/>
              <a:t>VP16T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39A3723-F2C6-41DA-85CF-9D68420F6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42" y="3006225"/>
            <a:ext cx="6831037" cy="3574909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BDC713A8-506B-4CD1-B0C4-C2920EF53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4132" y="2433712"/>
            <a:ext cx="3409657" cy="337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96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Onvoldoende-voldoende-goed?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Tijdens de praktijktoets vult de beoordelaar (4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jaars</a:t>
            </a:r>
            <a:r>
              <a:rPr lang="nl-NL" dirty="0"/>
              <a:t> leerling) een beoordelingsformulier in en gebruikt de observatie/score formulieren die passen bij de handelingen. (moet je </a:t>
            </a:r>
            <a:r>
              <a:rPr lang="nl-NL" b="1" dirty="0"/>
              <a:t>ZELF</a:t>
            </a:r>
            <a:r>
              <a:rPr lang="nl-NL" dirty="0"/>
              <a:t> voor </a:t>
            </a:r>
            <a:r>
              <a:rPr lang="nl-NL" dirty="0" err="1"/>
              <a:t>zorgen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→Vilans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nl-NL" dirty="0"/>
          </a:p>
          <a:p>
            <a:r>
              <a:rPr lang="nl-NL" dirty="0"/>
              <a:t>Na de handelingen ga je evalueren met zorgvrager </a:t>
            </a:r>
          </a:p>
          <a:p>
            <a:r>
              <a:rPr lang="nl-NL" dirty="0"/>
              <a:t>Na de handelingen ga je evalueren met de beoordelaar. </a:t>
            </a:r>
            <a:r>
              <a:rPr lang="nl-NL" b="1" i="1" dirty="0"/>
              <a:t>Je geeft zelf aan bij de beoordelaar wat je goed vond gaan en wat je evt. anders zou doen de volgende keer en waarom. </a:t>
            </a:r>
          </a:p>
          <a:p>
            <a:r>
              <a:rPr lang="nl-NL" dirty="0"/>
              <a:t>Van de beoordelaar krijg je tops en tips.</a:t>
            </a:r>
          </a:p>
          <a:p>
            <a:r>
              <a:rPr lang="nl-NL" dirty="0"/>
              <a:t>Je krijgt nadien de beoordeling. </a:t>
            </a:r>
          </a:p>
        </p:txBody>
      </p:sp>
    </p:spTree>
    <p:extLst>
      <p:ext uri="{BB962C8B-B14F-4D97-AF65-F5344CB8AC3E}">
        <p14:creationId xmlns:p14="http://schemas.microsoft.com/office/powerpoint/2010/main" val="264629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Dus doen: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8733"/>
          </a:xfrm>
        </p:spPr>
        <p:txBody>
          <a:bodyPr>
            <a:normAutofit/>
          </a:bodyPr>
          <a:lstStyle/>
          <a:p>
            <a:r>
              <a:rPr lang="nl-NL" dirty="0"/>
              <a:t>Handelingsplan en een uitwerking van de casus maken en deze 1 week van te voren bij de docent/instructeur inleveren</a:t>
            </a:r>
          </a:p>
          <a:p>
            <a:r>
              <a:rPr lang="nl-NL" dirty="0"/>
              <a:t>Voorbereiden en oefenen voor de praktijktoets</a:t>
            </a:r>
          </a:p>
          <a:p>
            <a:r>
              <a:rPr lang="nl-NL" dirty="0"/>
              <a:t>(observatie/scoreformulieren) erbij zoeken die bij de handelingen horen, die je moet uitvoeren. (VILANS)</a:t>
            </a:r>
          </a:p>
          <a:p>
            <a:r>
              <a:rPr lang="nl-NL" dirty="0"/>
              <a:t>Uitvoering praktijktoets, REFLECTEREN! </a:t>
            </a:r>
          </a:p>
          <a:p>
            <a:r>
              <a:rPr lang="nl-NL" dirty="0"/>
              <a:t>Direct na de toets feedbackformulier invullen</a:t>
            </a:r>
          </a:p>
          <a:p>
            <a:r>
              <a:rPr lang="nl-NL" dirty="0"/>
              <a:t>Verslag maken, uiterlijk week na de toets mailen naar docent.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206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18978"/>
            <a:ext cx="10515600" cy="5557985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Mailadressen: </a:t>
            </a:r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Linda </a:t>
            </a:r>
            <a:r>
              <a:rPr lang="nl-NL" dirty="0">
                <a:sym typeface="Wingdings" panose="05000000000000000000" pitchFamily="2" charset="2"/>
              </a:rPr>
              <a:t> 	</a:t>
            </a:r>
            <a:r>
              <a:rPr lang="nl-NL" dirty="0"/>
              <a:t>ha.swarts@noorderpoort.nl</a:t>
            </a:r>
          </a:p>
          <a:p>
            <a:pPr marL="0" indent="0">
              <a:buNone/>
            </a:pPr>
            <a:r>
              <a:rPr lang="nl-NL" dirty="0"/>
              <a:t>Renate </a:t>
            </a:r>
            <a:r>
              <a:rPr lang="nl-NL" dirty="0">
                <a:sym typeface="Wingdings" panose="05000000000000000000" pitchFamily="2" charset="2"/>
              </a:rPr>
              <a:t> 	</a:t>
            </a:r>
            <a:r>
              <a:rPr lang="nl-NL" dirty="0"/>
              <a:t>rrs.zwiers@noorderpoort .nl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Zijn er nog vragen?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100" y="3296434"/>
            <a:ext cx="5600700" cy="337185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99354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b="1" dirty="0"/>
              <a:t>Voorbereiding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89648"/>
            <a:ext cx="10515600" cy="52683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Je krijgt een casus 1 persoon doet de dagdienst en 1 persoon de late dienst. Je werkt samen de casus uit en bereid je ook samen voor. </a:t>
            </a:r>
          </a:p>
          <a:p>
            <a:r>
              <a:rPr lang="nl-NL" dirty="0"/>
              <a:t>Het ziektebeeld werk je uit. Welke invloeden heeft het ziektebeeld op je zorgvrager m.b.t de persoonlijke verzorging en/of begeleiding. Welke aandachtspunten zijn er. </a:t>
            </a:r>
          </a:p>
          <a:p>
            <a:r>
              <a:rPr lang="nl-NL" dirty="0"/>
              <a:t>Je maakt een werkplanning. (leren van elkaar). Ga het oefenen en evt. aanpassen.</a:t>
            </a:r>
          </a:p>
          <a:p>
            <a:endParaRPr lang="nl-NL" sz="2200" b="1" i="1" dirty="0"/>
          </a:p>
          <a:p>
            <a:r>
              <a:rPr lang="nl-NL" sz="2200" b="1" i="1" dirty="0"/>
              <a:t>Deze uitwerking mail je een week voordat je de praktijktoets hebt, naar desbetreffende docent/instructeur. </a:t>
            </a:r>
            <a:endParaRPr lang="nl-NL" sz="2200" i="1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333" y="0"/>
            <a:ext cx="2044798" cy="2044798"/>
          </a:xfrm>
          <a:prstGeom prst="rect">
            <a:avLst/>
          </a:prstGeom>
          <a:effectLst>
            <a:softEdge rad="495300"/>
          </a:effectLst>
        </p:spPr>
      </p:pic>
    </p:spTree>
    <p:extLst>
      <p:ext uri="{BB962C8B-B14F-4D97-AF65-F5344CB8AC3E}">
        <p14:creationId xmlns:p14="http://schemas.microsoft.com/office/powerpoint/2010/main" val="120766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Oefenen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92703"/>
            <a:ext cx="10515600" cy="4867420"/>
          </a:xfrm>
        </p:spPr>
        <p:txBody>
          <a:bodyPr>
            <a:normAutofit/>
          </a:bodyPr>
          <a:lstStyle/>
          <a:p>
            <a:r>
              <a:rPr lang="nl-NL" dirty="0"/>
              <a:t>Aan de hand van de casus en desbetreffende medicijnlijst ga je oefenen.</a:t>
            </a:r>
          </a:p>
          <a:p>
            <a:r>
              <a:rPr lang="nl-NL" dirty="0"/>
              <a:t>Zoek de desbetreffende protocollen erbij.</a:t>
            </a:r>
          </a:p>
          <a:p>
            <a:r>
              <a:rPr lang="nl-NL" dirty="0"/>
              <a:t>Zorg dat je </a:t>
            </a:r>
            <a:r>
              <a:rPr lang="nl-NL" sz="3200" b="1" dirty="0"/>
              <a:t>uitgeprinte observatie/scorelijsten meeneemt naar de praktijktoets</a:t>
            </a:r>
            <a:r>
              <a:rPr lang="nl-NL" dirty="0"/>
              <a:t> zo kan de beoordelaar/observator deze lijsten invullen. 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8730" y="4252148"/>
            <a:ext cx="2873401" cy="2166938"/>
          </a:xfrm>
          <a:prstGeom prst="rect">
            <a:avLst/>
          </a:prstGeom>
          <a:effectLst>
            <a:softEdge rad="203200"/>
          </a:effectLst>
        </p:spPr>
      </p:pic>
    </p:spTree>
    <p:extLst>
      <p:ext uri="{BB962C8B-B14F-4D97-AF65-F5344CB8AC3E}">
        <p14:creationId xmlns:p14="http://schemas.microsoft.com/office/powerpoint/2010/main" val="10436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Uitvoering van de praktijktoets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Jullie zijn gastheer/gastvrouw voor jullie simulant (dit zijn 4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jaars</a:t>
            </a:r>
            <a:r>
              <a:rPr lang="nl-NL" dirty="0"/>
              <a:t> leerlingen) Vang deze dus op en wijs hem/haar de weg.</a:t>
            </a:r>
            <a:br>
              <a:rPr lang="nl-NL" dirty="0"/>
            </a:br>
            <a:endParaRPr lang="nl-NL" dirty="0"/>
          </a:p>
          <a:p>
            <a:r>
              <a:rPr lang="nl-NL" dirty="0"/>
              <a:t>15 min. van te voren aanwezig zijn.</a:t>
            </a:r>
          </a:p>
          <a:p>
            <a:endParaRPr lang="nl-NL" dirty="0"/>
          </a:p>
          <a:p>
            <a:r>
              <a:rPr lang="nl-NL" dirty="0"/>
              <a:t>Denk om de hygiëneregels / regels van skills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230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Wij beoordelen op de volgende competenties: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914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i="1" dirty="0"/>
              <a:t>Werkproces 1.2:</a:t>
            </a:r>
            <a:br>
              <a:rPr lang="nl-NL" i="1" dirty="0"/>
            </a:br>
            <a:r>
              <a:rPr lang="nl-NL" i="1" dirty="0"/>
              <a:t>Biedt persoonlijke verzorging en observeert gezondheid en welbevinden 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Competentie: Op de behoeften en verwachtingen van de klant richten.</a:t>
            </a:r>
            <a:endParaRPr lang="nl-NL" dirty="0"/>
          </a:p>
          <a:p>
            <a:r>
              <a:rPr lang="nl-NL" dirty="0"/>
              <a:t>Op welke manier geef je ondersteuning aan de zorgvrager?</a:t>
            </a:r>
          </a:p>
          <a:p>
            <a:r>
              <a:rPr lang="nl-NL" dirty="0"/>
              <a:t>Achterhaal jij de behoeften en verwachtingen van de zorgvrager en sluit je hierbij aan?</a:t>
            </a:r>
          </a:p>
          <a:p>
            <a:r>
              <a:rPr lang="nl-NL" dirty="0"/>
              <a:t>Heb jij regelmatig gecheckt of de zorgvrager tevreden is?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Competentie: Formuleren en rapporteren.</a:t>
            </a:r>
          </a:p>
          <a:p>
            <a:r>
              <a:rPr lang="nl-NL" dirty="0"/>
              <a:t>Je geeft aan welke (observatie/aandachts-) punten je gaat rapporteren en waarom deze punten belangrijk zijn.</a:t>
            </a:r>
          </a:p>
        </p:txBody>
      </p:sp>
    </p:spTree>
    <p:extLst>
      <p:ext uri="{BB962C8B-B14F-4D97-AF65-F5344CB8AC3E}">
        <p14:creationId xmlns:p14="http://schemas.microsoft.com/office/powerpoint/2010/main" val="380767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829994"/>
            <a:ext cx="10515600" cy="5346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i="1" dirty="0"/>
              <a:t>Werkproces 1.3:</a:t>
            </a:r>
            <a:br>
              <a:rPr lang="nl-NL" i="1" dirty="0"/>
            </a:br>
            <a:r>
              <a:rPr lang="nl-NL" i="1" dirty="0"/>
              <a:t>Voert verpleegtechnische handelingen uit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Competentie: Instructies en procedures opvolgen</a:t>
            </a:r>
          </a:p>
          <a:p>
            <a:r>
              <a:rPr lang="nl-NL" dirty="0"/>
              <a:t>Voer je de handelingen volgens protocol uit? </a:t>
            </a:r>
          </a:p>
          <a:p>
            <a:r>
              <a:rPr lang="nl-NL" dirty="0"/>
              <a:t>Werk je veilig en hygiënisch?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Competentie: Materialen en middelen inzetten</a:t>
            </a:r>
          </a:p>
          <a:p>
            <a:r>
              <a:rPr lang="nl-NL" dirty="0"/>
              <a:t>Je kan aangeven welke materialen je nodig bent en hoe je de materialen moet gebruiken.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457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23557"/>
            <a:ext cx="10515600" cy="5853406"/>
          </a:xfrm>
        </p:spPr>
        <p:txBody>
          <a:bodyPr/>
          <a:lstStyle/>
          <a:p>
            <a:pPr marL="0" indent="0">
              <a:buNone/>
            </a:pPr>
            <a:r>
              <a:rPr lang="nl-NL" i="1" dirty="0"/>
              <a:t>Werkproces 1.5 </a:t>
            </a:r>
            <a:br>
              <a:rPr lang="nl-NL" i="1" dirty="0"/>
            </a:br>
            <a:r>
              <a:rPr lang="nl-NL" i="1" dirty="0"/>
              <a:t>Begeleidt een zorgvrager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Competentie: Aandacht en begrip tonen.</a:t>
            </a:r>
            <a:endParaRPr lang="nl-NL" dirty="0"/>
          </a:p>
          <a:p>
            <a:r>
              <a:rPr lang="nl-NL" dirty="0"/>
              <a:t>Toon je belangstelling en begrip voor het fysieke en mentale welzijn van de zorgvrager? </a:t>
            </a:r>
          </a:p>
          <a:p>
            <a:r>
              <a:rPr lang="nl-NL" dirty="0"/>
              <a:t>Kun jij je inleven in de gevoelens en standpunten van de zorgvrager?</a:t>
            </a:r>
          </a:p>
          <a:p>
            <a:r>
              <a:rPr lang="nl-NL" dirty="0"/>
              <a:t>Heb je de zorgvrager met respect en geduld behandeld? 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Competentie: voorlichting, advies en instructie.</a:t>
            </a:r>
          </a:p>
          <a:p>
            <a:r>
              <a:rPr lang="nl-NL" dirty="0"/>
              <a:t>Je geeft duidelijke en relevante voorlichting, advies en instructie.</a:t>
            </a:r>
          </a:p>
        </p:txBody>
      </p:sp>
    </p:spTree>
    <p:extLst>
      <p:ext uri="{BB962C8B-B14F-4D97-AF65-F5344CB8AC3E}">
        <p14:creationId xmlns:p14="http://schemas.microsoft.com/office/powerpoint/2010/main" val="4062821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Na de toets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76068" y="191003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Evalueer met de zorgvrager, het feedback verwerk je in het verslag.</a:t>
            </a:r>
          </a:p>
          <a:p>
            <a:r>
              <a:rPr lang="nl-NL" dirty="0"/>
              <a:t>Evalueer met de observator. Je geeft ZELF aan wat goed ging en wat beter zou kunnen. Hoe en waarom.</a:t>
            </a:r>
          </a:p>
          <a:p>
            <a:r>
              <a:rPr lang="nl-NL" dirty="0"/>
              <a:t>Je krijgt van de beoordelaar tops en tips en deze verwerk je in het verslag.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b="1" i="1" dirty="0"/>
              <a:t>Schrijf </a:t>
            </a:r>
            <a:r>
              <a:rPr lang="nl-NL" b="1" dirty="0"/>
              <a:t>zelf een reflectie </a:t>
            </a:r>
            <a:r>
              <a:rPr lang="nl-NL" dirty="0"/>
              <a:t>over de gegeven zorg / jouw handelen. </a:t>
            </a:r>
          </a:p>
          <a:p>
            <a:pPr marL="0" indent="0">
              <a:buNone/>
            </a:pPr>
            <a:r>
              <a:rPr lang="nl-NL" dirty="0"/>
              <a:t>   Doe dit direct na de toets, anders ben je het zo weer kwijt! 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b="1" i="1" dirty="0"/>
              <a:t>Gebruik hiervoor het feedback formulier leerling</a:t>
            </a:r>
          </a:p>
          <a:p>
            <a:pPr marL="0" indent="0">
              <a:buNone/>
            </a:pPr>
            <a:r>
              <a:rPr lang="nl-NL" b="1" i="1" dirty="0"/>
              <a:t>Praktijktoets VTH1 Vitale functies en medicatie</a:t>
            </a:r>
          </a:p>
          <a:p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565716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61182"/>
            <a:ext cx="10515600" cy="5922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Maak er een </a:t>
            </a:r>
            <a:r>
              <a:rPr lang="nl-NL" b="1" dirty="0"/>
              <a:t>verslag</a:t>
            </a:r>
            <a:r>
              <a:rPr lang="nl-NL" dirty="0"/>
              <a:t> van: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Zie checklist verslag, deze is verwerkt in het feedback formulier leerling.</a:t>
            </a:r>
          </a:p>
          <a:p>
            <a:pPr marL="0" indent="0">
              <a:buNone/>
            </a:pPr>
            <a:r>
              <a:rPr lang="nl-NL" dirty="0"/>
              <a:t>	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Lever dit verslag uiterlijk een week na de toets in </a:t>
            </a:r>
            <a:r>
              <a:rPr lang="nl-NL" dirty="0"/>
              <a:t>bij de docent/instructeur die aanwezig was bij de praktijktoets. 	</a:t>
            </a:r>
          </a:p>
        </p:txBody>
      </p:sp>
    </p:spTree>
    <p:extLst>
      <p:ext uri="{BB962C8B-B14F-4D97-AF65-F5344CB8AC3E}">
        <p14:creationId xmlns:p14="http://schemas.microsoft.com/office/powerpoint/2010/main" val="272339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465</Words>
  <Application>Microsoft Office PowerPoint</Application>
  <PresentationFormat>Breedbeeld</PresentationFormat>
  <Paragraphs>79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Kantoorthema</vt:lpstr>
      <vt:lpstr>Praktijktoets</vt:lpstr>
      <vt:lpstr>Voorbereiding</vt:lpstr>
      <vt:lpstr>Oefenen</vt:lpstr>
      <vt:lpstr>Uitvoering van de praktijktoets</vt:lpstr>
      <vt:lpstr>Wij beoordelen op de volgende competenties:</vt:lpstr>
      <vt:lpstr>PowerPoint-presentatie</vt:lpstr>
      <vt:lpstr>PowerPoint-presentatie</vt:lpstr>
      <vt:lpstr>Na de toets </vt:lpstr>
      <vt:lpstr>PowerPoint-presentatie</vt:lpstr>
      <vt:lpstr>Onvoldoende-voldoende-goed?</vt:lpstr>
      <vt:lpstr>Dus doen: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Praktijktoets</dc:title>
  <dc:creator>Marjon Penninga-Wiegman</dc:creator>
  <cp:lastModifiedBy>Linda Bloem-Swarts</cp:lastModifiedBy>
  <cp:revision>26</cp:revision>
  <dcterms:created xsi:type="dcterms:W3CDTF">2017-01-10T20:56:52Z</dcterms:created>
  <dcterms:modified xsi:type="dcterms:W3CDTF">2017-11-30T11:21:44Z</dcterms:modified>
</cp:coreProperties>
</file>