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D79FC-C741-446B-866F-BFA2EEB3B579}" type="datetimeFigureOut">
              <a:rPr lang="nl-NL" smtClean="0"/>
              <a:t>29-11-2017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E9241-8C79-4170-9D6E-37544B7E3C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9690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E9241-8C79-4170-9D6E-37544B7E3C2F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4714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A8F61C9-749D-4FA9-A10D-9C6E8D949D43}" type="datetimeFigureOut">
              <a:rPr lang="nl-NL" smtClean="0"/>
              <a:t>29-11-2017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269A3CD-5DDE-40AE-B091-6C542DE44FF4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61C9-749D-4FA9-A10D-9C6E8D949D43}" type="datetimeFigureOut">
              <a:rPr lang="nl-NL" smtClean="0"/>
              <a:t>29-11-2017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A3CD-5DDE-40AE-B091-6C542DE44FF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61C9-749D-4FA9-A10D-9C6E8D949D43}" type="datetimeFigureOut">
              <a:rPr lang="nl-NL" smtClean="0"/>
              <a:t>29-11-2017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A3CD-5DDE-40AE-B091-6C542DE44FF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61C9-749D-4FA9-A10D-9C6E8D949D43}" type="datetimeFigureOut">
              <a:rPr lang="nl-NL" smtClean="0"/>
              <a:t>29-11-2017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A3CD-5DDE-40AE-B091-6C542DE44FF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61C9-749D-4FA9-A10D-9C6E8D949D43}" type="datetimeFigureOut">
              <a:rPr lang="nl-NL" smtClean="0"/>
              <a:t>29-11-2017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A3CD-5DDE-40AE-B091-6C542DE44FF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61C9-749D-4FA9-A10D-9C6E8D949D43}" type="datetimeFigureOut">
              <a:rPr lang="nl-NL" smtClean="0"/>
              <a:t>29-11-2017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A3CD-5DDE-40AE-B091-6C542DE44FF4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61C9-749D-4FA9-A10D-9C6E8D949D43}" type="datetimeFigureOut">
              <a:rPr lang="nl-NL" smtClean="0"/>
              <a:t>29-11-2017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A3CD-5DDE-40AE-B091-6C542DE44FF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61C9-749D-4FA9-A10D-9C6E8D949D43}" type="datetimeFigureOut">
              <a:rPr lang="nl-NL" smtClean="0"/>
              <a:t>29-11-2017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A3CD-5DDE-40AE-B091-6C542DE44FF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61C9-749D-4FA9-A10D-9C6E8D949D43}" type="datetimeFigureOut">
              <a:rPr lang="nl-NL" smtClean="0"/>
              <a:t>29-11-2017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A3CD-5DDE-40AE-B091-6C542DE44FF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61C9-749D-4FA9-A10D-9C6E8D949D43}" type="datetimeFigureOut">
              <a:rPr lang="nl-NL" smtClean="0"/>
              <a:t>29-11-2017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A3CD-5DDE-40AE-B091-6C542DE44FF4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61C9-749D-4FA9-A10D-9C6E8D949D43}" type="datetimeFigureOut">
              <a:rPr lang="nl-NL" smtClean="0"/>
              <a:t>29-11-2017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A3CD-5DDE-40AE-B091-6C542DE44FF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A8F61C9-749D-4FA9-A10D-9C6E8D949D43}" type="datetimeFigureOut">
              <a:rPr lang="nl-NL" smtClean="0"/>
              <a:t>29-11-2017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269A3CD-5DDE-40AE-B091-6C542DE44FF4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419872" y="4077072"/>
            <a:ext cx="5346928" cy="1368152"/>
          </a:xfrm>
          <a:solidFill>
            <a:schemeClr val="accent2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nl-NL" dirty="0" smtClean="0"/>
              <a:t>Energizer: </a:t>
            </a:r>
            <a:br>
              <a:rPr lang="nl-NL" dirty="0" smtClean="0"/>
            </a:br>
            <a:r>
              <a:rPr lang="nl-NL" dirty="0" smtClean="0"/>
              <a:t>Seks zonder zorgen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046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827584" y="1139891"/>
            <a:ext cx="698477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 smtClean="0"/>
          </a:p>
          <a:p>
            <a:r>
              <a:rPr lang="nl-NL" dirty="0" smtClean="0"/>
              <a:t>Gebruik handleiding: De koffer in!</a:t>
            </a:r>
          </a:p>
          <a:p>
            <a:endParaRPr lang="nl-NL" dirty="0"/>
          </a:p>
          <a:p>
            <a:r>
              <a:rPr lang="nl-NL" dirty="0" smtClean="0"/>
              <a:t>Wat weet je over veilige seks?</a:t>
            </a:r>
          </a:p>
          <a:p>
            <a:endParaRPr lang="nl-NL" dirty="0"/>
          </a:p>
          <a:p>
            <a:r>
              <a:rPr lang="nl-NL" dirty="0" smtClean="0"/>
              <a:t>We gaan de klas testen.</a:t>
            </a:r>
          </a:p>
          <a:p>
            <a:endParaRPr lang="nl-NL" dirty="0"/>
          </a:p>
          <a:p>
            <a:r>
              <a:rPr lang="nl-NL" dirty="0" smtClean="0"/>
              <a:t>De leerlingen lezen de stelling en gaan staan bij GOED en blijven zitten bij fout.</a:t>
            </a:r>
          </a:p>
          <a:p>
            <a:endParaRPr lang="nl-NL" dirty="0"/>
          </a:p>
          <a:p>
            <a:r>
              <a:rPr lang="nl-NL" dirty="0" smtClean="0"/>
              <a:t>De stellingen komen op het bord.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81785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043608" y="1052736"/>
            <a:ext cx="734481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NL" dirty="0" smtClean="0"/>
              <a:t>Met twee condooms over elkaar vrij je veiliger.</a:t>
            </a:r>
          </a:p>
          <a:p>
            <a:pPr marL="342900" indent="-342900">
              <a:buAutoNum type="arabicPeriod"/>
            </a:pPr>
            <a:endParaRPr lang="nl-NL" dirty="0" smtClean="0"/>
          </a:p>
          <a:p>
            <a:pPr marL="342900" indent="-342900">
              <a:buAutoNum type="arabicPeriod"/>
            </a:pPr>
            <a:r>
              <a:rPr lang="nl-NL" dirty="0"/>
              <a:t> </a:t>
            </a:r>
            <a:r>
              <a:rPr lang="nl-NL" dirty="0" smtClean="0"/>
              <a:t>Als je onbeschermd vrijt als je ongesteld bent, kun je geen SOA krijgen of zwanger worden.</a:t>
            </a:r>
          </a:p>
          <a:p>
            <a:pPr marL="342900" indent="-342900">
              <a:buAutoNum type="arabicPeriod"/>
            </a:pPr>
            <a:endParaRPr lang="nl-NL" dirty="0" smtClean="0"/>
          </a:p>
          <a:p>
            <a:pPr marL="342900" indent="-342900">
              <a:buAutoNum type="arabicPeriod"/>
            </a:pPr>
            <a:r>
              <a:rPr lang="nl-NL" dirty="0" smtClean="0"/>
              <a:t>Als </a:t>
            </a:r>
            <a:r>
              <a:rPr lang="nl-NL" dirty="0" smtClean="0"/>
              <a:t>meisjes </a:t>
            </a:r>
            <a:r>
              <a:rPr lang="nl-NL" dirty="0" smtClean="0"/>
              <a:t>eenmaal ongesteld zijn kunnen </a:t>
            </a:r>
            <a:r>
              <a:rPr lang="nl-NL" dirty="0" smtClean="0"/>
              <a:t>ze </a:t>
            </a:r>
            <a:r>
              <a:rPr lang="nl-NL" dirty="0" smtClean="0"/>
              <a:t>zwanger worden</a:t>
            </a:r>
          </a:p>
          <a:p>
            <a:pPr marL="342900" indent="-342900">
              <a:buAutoNum type="arabicPeriod"/>
            </a:pPr>
            <a:endParaRPr lang="nl-NL" dirty="0" smtClean="0"/>
          </a:p>
          <a:p>
            <a:pPr marL="342900" indent="-342900">
              <a:buAutoNum type="arabicPeriod"/>
            </a:pPr>
            <a:r>
              <a:rPr lang="nl-NL" dirty="0" smtClean="0"/>
              <a:t>Van pijpen word je niet zwanger en krijg je geen SOA</a:t>
            </a:r>
          </a:p>
          <a:p>
            <a:pPr marL="342900" indent="-342900">
              <a:buAutoNum type="arabicPeriod"/>
            </a:pPr>
            <a:endParaRPr lang="nl-NL" dirty="0" smtClean="0"/>
          </a:p>
          <a:p>
            <a:pPr marL="342900" indent="-342900">
              <a:buAutoNum type="arabicPeriod"/>
            </a:pPr>
            <a:r>
              <a:rPr lang="nl-NL" dirty="0" smtClean="0"/>
              <a:t>Je kunt als jongen en als meisje onvruchtbaar worden door een SOA</a:t>
            </a:r>
          </a:p>
          <a:p>
            <a:pPr marL="342900" indent="-342900">
              <a:buAutoNum type="arabicPeriod"/>
            </a:pPr>
            <a:endParaRPr lang="nl-NL" dirty="0" smtClean="0"/>
          </a:p>
          <a:p>
            <a:pPr marL="342900" indent="-342900">
              <a:buAutoNum type="arabicPeriod"/>
            </a:pPr>
            <a:r>
              <a:rPr lang="nl-NL" dirty="0" smtClean="0"/>
              <a:t>De morning</a:t>
            </a:r>
            <a:r>
              <a:rPr lang="nl-NL" dirty="0"/>
              <a:t>-</a:t>
            </a:r>
            <a:r>
              <a:rPr lang="nl-NL" dirty="0" smtClean="0"/>
              <a:t>after pil moet je binnen 72 uur nadat je (onveilige) seks hebt gehad innemen.</a:t>
            </a:r>
          </a:p>
          <a:p>
            <a:pPr marL="342900" indent="-342900">
              <a:buAutoNum type="arabicPeriod"/>
            </a:pPr>
            <a:endParaRPr lang="nl-NL" dirty="0" smtClean="0"/>
          </a:p>
          <a:p>
            <a:pPr marL="342900" indent="-342900">
              <a:buAutoNum type="arabicPeriod"/>
            </a:pPr>
            <a:r>
              <a:rPr lang="nl-NL" dirty="0" smtClean="0"/>
              <a:t>Van sperma in badwater kun je zwanger worden</a:t>
            </a:r>
          </a:p>
          <a:p>
            <a:pPr marL="342900" indent="-342900">
              <a:buAutoNum type="arabicPeriod"/>
            </a:pPr>
            <a:endParaRPr lang="nl-NL" dirty="0" smtClean="0"/>
          </a:p>
          <a:p>
            <a:pPr marL="342900" indent="-342900">
              <a:buAutoNum type="arabicPeriod"/>
            </a:pPr>
            <a:endParaRPr lang="nl-NL" dirty="0"/>
          </a:p>
          <a:p>
            <a:endParaRPr lang="nl-NL" dirty="0" smtClean="0"/>
          </a:p>
          <a:p>
            <a:pPr marL="342900" indent="-342900"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6812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187624" y="1196752"/>
            <a:ext cx="64087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NL" dirty="0" smtClean="0"/>
              <a:t>De </a:t>
            </a:r>
            <a:r>
              <a:rPr lang="nl-NL" dirty="0" err="1" smtClean="0"/>
              <a:t>morning-afer</a:t>
            </a:r>
            <a:r>
              <a:rPr lang="nl-NL" dirty="0" smtClean="0"/>
              <a:t> pil kun je zonder recept bij de drogist kopen</a:t>
            </a:r>
          </a:p>
          <a:p>
            <a:pPr marL="342900" indent="-342900">
              <a:buAutoNum type="arabicPeriod"/>
            </a:pPr>
            <a:endParaRPr lang="nl-NL" dirty="0" smtClean="0"/>
          </a:p>
          <a:p>
            <a:pPr marL="342900" indent="-342900">
              <a:buAutoNum type="arabicPeriod"/>
            </a:pPr>
            <a:r>
              <a:rPr lang="nl-NL" dirty="0" smtClean="0"/>
              <a:t>Geen condoom maar wel een pil, veilig dus!</a:t>
            </a:r>
          </a:p>
          <a:p>
            <a:pPr marL="342900" indent="-342900">
              <a:buAutoNum type="arabicPeriod"/>
            </a:pPr>
            <a:endParaRPr lang="nl-NL" dirty="0" smtClean="0"/>
          </a:p>
          <a:p>
            <a:pPr marL="342900" indent="-342900">
              <a:buAutoNum type="arabicPeriod"/>
            </a:pPr>
            <a:r>
              <a:rPr lang="nl-NL" dirty="0" smtClean="0"/>
              <a:t>Van tongzoenen krijg je geen SOA</a:t>
            </a:r>
          </a:p>
          <a:p>
            <a:pPr marL="342900" indent="-342900">
              <a:buAutoNum type="arabicPeriod"/>
            </a:pPr>
            <a:endParaRPr lang="nl-NL" dirty="0" smtClean="0"/>
          </a:p>
          <a:p>
            <a:pPr marL="342900" indent="-342900">
              <a:buAutoNum type="arabicPeriod"/>
            </a:pPr>
            <a:r>
              <a:rPr lang="nl-NL" dirty="0" smtClean="0"/>
              <a:t>De Double Dutch methode, dus seks met condoom en anticonceptiepil , is veilige seks.</a:t>
            </a:r>
          </a:p>
          <a:p>
            <a:pPr marL="342900" indent="-342900">
              <a:buAutoNum type="arabicPeriod"/>
            </a:pPr>
            <a:endParaRPr lang="nl-NL" dirty="0" smtClean="0"/>
          </a:p>
          <a:p>
            <a:pPr marL="342900" indent="-342900">
              <a:buAutoNum type="arabicPeriod"/>
            </a:pPr>
            <a:r>
              <a:rPr lang="nl-NL" dirty="0" smtClean="0"/>
              <a:t>Een meisje kan de pil pas krijgen als ze 15 jaar is</a:t>
            </a:r>
          </a:p>
          <a:p>
            <a:pPr marL="342900" indent="-342900">
              <a:buAutoNum type="arabicPeriod"/>
            </a:pPr>
            <a:endParaRPr lang="nl-NL" dirty="0" smtClean="0"/>
          </a:p>
          <a:p>
            <a:pPr marL="342900" indent="-342900">
              <a:buAutoNum type="arabicPeriod"/>
            </a:pPr>
            <a:r>
              <a:rPr lang="nl-NL" dirty="0" smtClean="0"/>
              <a:t>Als je niet ongesteld wilt worden, kun je de pil </a:t>
            </a:r>
            <a:r>
              <a:rPr lang="nl-NL" dirty="0" err="1" smtClean="0"/>
              <a:t>door-slikken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472716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259632" y="1196752"/>
            <a:ext cx="65527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14.Goed wassen voorkomt een SOA</a:t>
            </a:r>
          </a:p>
          <a:p>
            <a:endParaRPr lang="nl-NL" dirty="0" smtClean="0"/>
          </a:p>
          <a:p>
            <a:r>
              <a:rPr lang="nl-NL" dirty="0" smtClean="0"/>
              <a:t>15.Nieuwe middelen als de hormoon pleister en de hormoonring zijn even </a:t>
            </a:r>
            <a:r>
              <a:rPr lang="nl-NL" dirty="0"/>
              <a:t>v</a:t>
            </a:r>
            <a:r>
              <a:rPr lang="nl-NL" dirty="0" smtClean="0"/>
              <a:t>eilig als de pil</a:t>
            </a:r>
          </a:p>
          <a:p>
            <a:endParaRPr lang="nl-NL" dirty="0" smtClean="0"/>
          </a:p>
          <a:p>
            <a:r>
              <a:rPr lang="nl-NL" dirty="0" smtClean="0"/>
              <a:t>16. Er bestaat geen anticonceptiemiddel voor jongens en mannen</a:t>
            </a:r>
          </a:p>
          <a:p>
            <a:endParaRPr lang="nl-NL" dirty="0" smtClean="0"/>
          </a:p>
          <a:p>
            <a:r>
              <a:rPr lang="nl-NL" dirty="0" smtClean="0"/>
              <a:t>17.Jaarlijks worden in </a:t>
            </a:r>
            <a:r>
              <a:rPr lang="nl-NL" dirty="0" err="1" smtClean="0"/>
              <a:t>Nederladn</a:t>
            </a:r>
            <a:r>
              <a:rPr lang="nl-NL" dirty="0" smtClean="0"/>
              <a:t> 1000 meisjes ongewenst zwanger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24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331640" y="1340768"/>
            <a:ext cx="669674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Demo koffer.</a:t>
            </a:r>
          </a:p>
          <a:p>
            <a:endParaRPr lang="nl-NL" dirty="0"/>
          </a:p>
          <a:p>
            <a:r>
              <a:rPr lang="nl-NL" dirty="0" smtClean="0"/>
              <a:t>Van elk voorbehoedsmiddel zoek je op:</a:t>
            </a:r>
          </a:p>
          <a:p>
            <a:endParaRPr lang="nl-NL" dirty="0"/>
          </a:p>
          <a:p>
            <a:r>
              <a:rPr lang="nl-NL" dirty="0" smtClean="0"/>
              <a:t>1. Wat is de naam</a:t>
            </a:r>
          </a:p>
          <a:p>
            <a:endParaRPr lang="nl-NL" dirty="0"/>
          </a:p>
          <a:p>
            <a:r>
              <a:rPr lang="nl-NL" dirty="0" smtClean="0"/>
              <a:t>2.Het gebruik</a:t>
            </a:r>
          </a:p>
          <a:p>
            <a:endParaRPr lang="nl-NL" dirty="0"/>
          </a:p>
          <a:p>
            <a:r>
              <a:rPr lang="nl-NL" dirty="0" smtClean="0"/>
              <a:t>3.De werking</a:t>
            </a:r>
          </a:p>
          <a:p>
            <a:endParaRPr lang="nl-NL" dirty="0"/>
          </a:p>
          <a:p>
            <a:r>
              <a:rPr lang="nl-NL" dirty="0" smtClean="0"/>
              <a:t>4.De betrouwbaarheid</a:t>
            </a:r>
          </a:p>
          <a:p>
            <a:endParaRPr lang="nl-NL" dirty="0" smtClean="0"/>
          </a:p>
          <a:p>
            <a:r>
              <a:rPr lang="nl-NL" dirty="0" smtClean="0"/>
              <a:t>5.Wel  of geen bescherming tegen SOA</a:t>
            </a:r>
          </a:p>
          <a:p>
            <a:endParaRPr lang="nl-NL" dirty="0" smtClean="0"/>
          </a:p>
          <a:p>
            <a:r>
              <a:rPr lang="nl-NL" dirty="0" smtClean="0"/>
              <a:t>6.Waar haal je het</a:t>
            </a:r>
          </a:p>
          <a:p>
            <a:endParaRPr lang="nl-NL" dirty="0" smtClean="0"/>
          </a:p>
          <a:p>
            <a:r>
              <a:rPr lang="nl-NL" smtClean="0"/>
              <a:t>7.Wordt </a:t>
            </a:r>
            <a:r>
              <a:rPr lang="nl-NL" dirty="0" smtClean="0"/>
              <a:t>het vergoed door de zorgverzekeraar?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7261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23</TotalTime>
  <Words>276</Words>
  <Application>Microsoft Office PowerPoint</Application>
  <PresentationFormat>Diavoorstelling (4:3)</PresentationFormat>
  <Paragraphs>62</Paragraphs>
  <Slides>6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Austin</vt:lpstr>
      <vt:lpstr>Energizer:  Seks zonder zorgen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Merletcollege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Energizer voorbehoedsmiddelen</dc:title>
  <dc:creator>Hendriks, Antoinette</dc:creator>
  <cp:lastModifiedBy>Hendriks, Antoinette</cp:lastModifiedBy>
  <cp:revision>4</cp:revision>
  <dcterms:created xsi:type="dcterms:W3CDTF">2017-11-28T19:01:31Z</dcterms:created>
  <dcterms:modified xsi:type="dcterms:W3CDTF">2017-11-29T07:56:42Z</dcterms:modified>
</cp:coreProperties>
</file>