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5"/>
  </p:handoutMasterIdLst>
  <p:sldIdLst>
    <p:sldId id="256" r:id="rId2"/>
    <p:sldId id="316" r:id="rId3"/>
    <p:sldId id="317" r:id="rId4"/>
    <p:sldId id="318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</p:sldIdLst>
  <p:sldSz cx="9144000" cy="5143500" type="screen16x9"/>
  <p:notesSz cx="6669088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>
      <p:cViewPr>
        <p:scale>
          <a:sx n="70" d="100"/>
          <a:sy n="70" d="100"/>
        </p:scale>
        <p:origin x="846" y="5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25F26-FD48-44E0-962D-205C1E2A5600}" type="datetimeFigureOut">
              <a:rPr lang="nl-NL" smtClean="0"/>
              <a:t>27-11-2017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825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35B4C-2E23-4F26-8D32-ADC15191B4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0722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27-11-2017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4532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27-11-2017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292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27-11-2017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8274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27-11-2017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8702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27-11-2017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4163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27-11-2017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181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27-11-2017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6041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27-11-2017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7360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27-11-2017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6932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27-11-2017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4541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27-11-2017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3744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BC572-4FFD-4CAD-A1DE-1815F500F479}" type="datetimeFigureOut">
              <a:rPr lang="nl-NL" smtClean="0"/>
              <a:t>27-11-2017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2786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6766520" cy="1102519"/>
          </a:xfrm>
        </p:spPr>
        <p:txBody>
          <a:bodyPr/>
          <a:lstStyle/>
          <a:p>
            <a:r>
              <a:rPr lang="nl-NL" dirty="0" smtClean="0"/>
              <a:t>Blok 2 Rassenkennis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2914650"/>
            <a:ext cx="6768752" cy="1314450"/>
          </a:xfrm>
        </p:spPr>
        <p:txBody>
          <a:bodyPr/>
          <a:lstStyle/>
          <a:p>
            <a:r>
              <a:rPr lang="nl-NL" dirty="0" smtClean="0"/>
              <a:t>Konijnen en knaagdieren</a:t>
            </a:r>
          </a:p>
          <a:p>
            <a:r>
              <a:rPr lang="nl-NL" dirty="0" smtClean="0"/>
              <a:t>Niveau 2, 3 en 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303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6. Hollander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098542"/>
            <a:ext cx="3888432" cy="320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16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7. Rex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756" y="1063229"/>
            <a:ext cx="4392488" cy="304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75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8. Angora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626" y="1203598"/>
            <a:ext cx="3754748" cy="300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6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9. Voskonijn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846" y="1063229"/>
            <a:ext cx="4970308" cy="331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13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10. Teddy dwerg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063229"/>
            <a:ext cx="4464496" cy="337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67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11. </a:t>
            </a:r>
            <a:r>
              <a:rPr lang="nl-NL" dirty="0" smtClean="0">
                <a:solidFill>
                  <a:srgbClr val="FF0000"/>
                </a:solidFill>
              </a:rPr>
              <a:t>Baard konijn/ Leeuwenkop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73" y="1131590"/>
            <a:ext cx="5093854" cy="338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9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12. Belgische haas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042422"/>
            <a:ext cx="4320480" cy="361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0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13. </a:t>
            </a:r>
            <a:r>
              <a:rPr lang="nl-NL" dirty="0" err="1" smtClean="0"/>
              <a:t>Lotharinger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063229"/>
            <a:ext cx="460851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7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14. </a:t>
            </a:r>
            <a:r>
              <a:rPr lang="nl-NL" dirty="0" err="1" smtClean="0"/>
              <a:t>Papilion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75606"/>
            <a:ext cx="4504402" cy="298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45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15. Rijnlander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063229"/>
            <a:ext cx="47625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2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Konijnen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21143" t="31543" r="63143" b="41879"/>
          <a:stretch/>
        </p:blipFill>
        <p:spPr>
          <a:xfrm>
            <a:off x="1619672" y="1040359"/>
            <a:ext cx="5306417" cy="347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15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16. </a:t>
            </a:r>
            <a:r>
              <a:rPr lang="nl-NL" dirty="0" err="1" smtClean="0"/>
              <a:t>Thuringer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758" y="1095360"/>
            <a:ext cx="4344483" cy="325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17. Witte van </a:t>
            </a:r>
            <a:r>
              <a:rPr lang="nl-NL" dirty="0" err="1" smtClean="0"/>
              <a:t>hottot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203598"/>
            <a:ext cx="50800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7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18. Blauwe/ witte wener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68" y="1072228"/>
            <a:ext cx="3888432" cy="248081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63638"/>
            <a:ext cx="2779524" cy="251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6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19. Japanner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915566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87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20. Witte nieuwzeelander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078021"/>
            <a:ext cx="403860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79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861715"/>
          </a:xfrm>
        </p:spPr>
        <p:txBody>
          <a:bodyPr>
            <a:normAutofit/>
          </a:bodyPr>
          <a:lstStyle/>
          <a:p>
            <a:r>
              <a:rPr lang="nl-NL" dirty="0" smtClean="0"/>
              <a:t>Haarstructuren</a:t>
            </a:r>
            <a:br>
              <a:rPr lang="nl-NL" dirty="0" smtClean="0"/>
            </a:br>
            <a:r>
              <a:rPr lang="nl-NL" dirty="0" smtClean="0"/>
              <a:t>1.Cavia Gladhaar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923678"/>
            <a:ext cx="3984104" cy="265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5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Borstelhaar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75606"/>
            <a:ext cx="4982908" cy="300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864095"/>
          </a:xfrm>
        </p:spPr>
        <p:txBody>
          <a:bodyPr/>
          <a:lstStyle/>
          <a:p>
            <a:r>
              <a:rPr lang="nl-NL" dirty="0" smtClean="0"/>
              <a:t>3. Amerikaans en Engels gekruind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74" y="1779662"/>
            <a:ext cx="3357194" cy="237626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79662"/>
            <a:ext cx="2542406" cy="258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469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4.Langhaar of </a:t>
            </a:r>
            <a:r>
              <a:rPr lang="nl-NL" dirty="0" err="1" smtClean="0"/>
              <a:t>Peruvian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03597"/>
            <a:ext cx="4763008" cy="318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58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5. US Teddy/ Rex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75606"/>
            <a:ext cx="4082973" cy="237626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2499742"/>
            <a:ext cx="3464661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828600" y="175321"/>
            <a:ext cx="8229600" cy="857250"/>
          </a:xfrm>
        </p:spPr>
        <p:txBody>
          <a:bodyPr/>
          <a:lstStyle/>
          <a:p>
            <a:r>
              <a:rPr lang="nl-NL" dirty="0" smtClean="0"/>
              <a:t>Haasachtigen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 smtClean="0"/>
              <a:t>Europese wilde konijn</a:t>
            </a:r>
          </a:p>
          <a:p>
            <a:r>
              <a:rPr lang="nl-NL" dirty="0"/>
              <a:t>H</a:t>
            </a:r>
            <a:r>
              <a:rPr lang="nl-NL" dirty="0" smtClean="0"/>
              <a:t>aas en konijn behoren tot haasachtigen</a:t>
            </a:r>
          </a:p>
          <a:p>
            <a:r>
              <a:rPr lang="nl-NL" dirty="0" smtClean="0"/>
              <a:t>Dit is vanwege de tanden</a:t>
            </a:r>
          </a:p>
          <a:p>
            <a:r>
              <a:rPr lang="nl-NL" dirty="0" smtClean="0"/>
              <a:t>Meer kiezen en stifttanden.</a:t>
            </a:r>
          </a:p>
          <a:p>
            <a:r>
              <a:rPr lang="nl-NL" dirty="0" smtClean="0"/>
              <a:t>Ronde gedrongen bouw met krachtige achterpoten</a:t>
            </a:r>
          </a:p>
          <a:p>
            <a:r>
              <a:rPr lang="nl-NL" dirty="0" smtClean="0"/>
              <a:t>Door mutaties en selectie zijn er veel verschillende rassen ontstaan</a:t>
            </a:r>
          </a:p>
          <a:p>
            <a:r>
              <a:rPr lang="nl-NL" dirty="0" smtClean="0"/>
              <a:t>58 konijnenrassen erkend in Nederland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75321"/>
            <a:ext cx="205740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054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6. </a:t>
            </a:r>
            <a:r>
              <a:rPr lang="nl-NL" dirty="0" err="1" smtClean="0"/>
              <a:t>Skinny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635646"/>
            <a:ext cx="6885879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9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7. </a:t>
            </a:r>
            <a:r>
              <a:rPr lang="nl-NL" dirty="0" err="1" smtClean="0"/>
              <a:t>Sheltie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081488"/>
            <a:ext cx="5400600" cy="311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8. Tessel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030288"/>
            <a:ext cx="4752528" cy="317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3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2005731"/>
          </a:xfrm>
        </p:spPr>
        <p:txBody>
          <a:bodyPr>
            <a:normAutofit/>
          </a:bodyPr>
          <a:lstStyle/>
          <a:p>
            <a:r>
              <a:rPr lang="nl-NL" dirty="0" smtClean="0"/>
              <a:t>Kleurslagen</a:t>
            </a:r>
            <a:br>
              <a:rPr lang="nl-NL" dirty="0" smtClean="0"/>
            </a:br>
            <a:r>
              <a:rPr lang="nl-NL" dirty="0" smtClean="0"/>
              <a:t>9. Bont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558" y="1898614"/>
            <a:ext cx="3408634" cy="254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2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10. Driekleur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915566"/>
            <a:ext cx="4752528" cy="355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99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11. </a:t>
            </a:r>
            <a:r>
              <a:rPr lang="nl-NL" dirty="0" err="1" smtClean="0"/>
              <a:t>Agouti</a:t>
            </a:r>
            <a:r>
              <a:rPr lang="nl-NL" dirty="0" smtClean="0"/>
              <a:t> goud/ zilver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31299"/>
            <a:ext cx="3024336" cy="242491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2643758"/>
            <a:ext cx="3514474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2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12. Rood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063229"/>
            <a:ext cx="4824535" cy="326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3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14. Satijn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416" y="1175902"/>
            <a:ext cx="5266871" cy="28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0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Overige knaagdieren</a:t>
            </a: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Hamsters, Ratten, Muizen, Chinchilla, </a:t>
            </a:r>
            <a:r>
              <a:rPr lang="nl-NL" dirty="0" err="1"/>
              <a:t>D</a:t>
            </a:r>
            <a:r>
              <a:rPr lang="nl-NL" dirty="0" err="1" smtClean="0"/>
              <a:t>egoe</a:t>
            </a:r>
            <a:r>
              <a:rPr lang="nl-NL" dirty="0" smtClean="0"/>
              <a:t> en </a:t>
            </a:r>
            <a:r>
              <a:rPr lang="nl-NL" dirty="0" err="1" smtClean="0"/>
              <a:t>Boeroendoek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525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14.Syrische hamster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063229"/>
            <a:ext cx="4859117" cy="323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Indeling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Dwergrassen gem 1 kg</a:t>
            </a:r>
          </a:p>
          <a:p>
            <a:r>
              <a:rPr lang="nl-NL" dirty="0" smtClean="0"/>
              <a:t>Kleine rassen ongeveer 1,5-4 kg</a:t>
            </a:r>
          </a:p>
          <a:p>
            <a:r>
              <a:rPr lang="nl-NL" dirty="0" smtClean="0"/>
              <a:t>Midden rassen 3-5 kg</a:t>
            </a:r>
          </a:p>
          <a:p>
            <a:r>
              <a:rPr lang="nl-NL" dirty="0" smtClean="0"/>
              <a:t>Grote rassen 5 kg</a:t>
            </a:r>
          </a:p>
          <a:p>
            <a:r>
              <a:rPr lang="nl-NL" dirty="0" smtClean="0"/>
              <a:t>Bijzondere vachtstructuur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3" t="52188" r="1"/>
          <a:stretch/>
        </p:blipFill>
        <p:spPr>
          <a:xfrm>
            <a:off x="5868144" y="2350398"/>
            <a:ext cx="2184648" cy="236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162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15. Russische dwerghamster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203598"/>
            <a:ext cx="4369668" cy="327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96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16. </a:t>
            </a:r>
            <a:r>
              <a:rPr lang="nl-NL" dirty="0" err="1" smtClean="0"/>
              <a:t>Campbelli</a:t>
            </a:r>
            <a:r>
              <a:rPr lang="nl-NL" dirty="0" smtClean="0"/>
              <a:t> dwerghamster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347613"/>
            <a:ext cx="4680520" cy="311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1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17. </a:t>
            </a:r>
            <a:r>
              <a:rPr lang="nl-NL" dirty="0" err="1" smtClean="0"/>
              <a:t>Roborovski</a:t>
            </a:r>
            <a:r>
              <a:rPr lang="nl-NL" dirty="0" smtClean="0"/>
              <a:t> dwerghamster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682" y="1203598"/>
            <a:ext cx="4674636" cy="311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8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18. Chinese dwerghamster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924" y="1091606"/>
            <a:ext cx="5178152" cy="344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4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19. Mongoolse gerbil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201004"/>
            <a:ext cx="4896544" cy="326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6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20. Dikstaart Gerbil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290" y="1063229"/>
            <a:ext cx="4466989" cy="336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20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21.Tamme Rat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7" y="1319569"/>
            <a:ext cx="4392488" cy="272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44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A. Japanner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7" y="1200468"/>
            <a:ext cx="5371008" cy="309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2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B. Husky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1131590"/>
            <a:ext cx="49530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9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C. Rex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098256"/>
            <a:ext cx="5083515" cy="338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1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1.Franse hangoor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2000" dirty="0" smtClean="0"/>
          </a:p>
          <a:p>
            <a:endParaRPr lang="nl-NL" sz="2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4557" t="20135" r="7070" b="15329"/>
          <a:stretch/>
        </p:blipFill>
        <p:spPr>
          <a:xfrm>
            <a:off x="2627784" y="1851670"/>
            <a:ext cx="3600400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44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D. Naaktrat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063229"/>
            <a:ext cx="5184576" cy="345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E. </a:t>
            </a:r>
            <a:r>
              <a:rPr lang="nl-NL" dirty="0" err="1" smtClean="0"/>
              <a:t>Dumbo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988564"/>
            <a:ext cx="5328592" cy="355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44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22. Kleurmuis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065844"/>
            <a:ext cx="5616624" cy="317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6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A. Wit (rood en donker oog)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75606"/>
            <a:ext cx="3161928" cy="210663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995686"/>
            <a:ext cx="3233936" cy="215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7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B.Eenkleurig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347614"/>
            <a:ext cx="4386064" cy="292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0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C. Goud- </a:t>
            </a:r>
            <a:r>
              <a:rPr lang="nl-NL" dirty="0" err="1" smtClean="0"/>
              <a:t>agouti</a:t>
            </a:r>
            <a:r>
              <a:rPr lang="nl-NL" dirty="0" smtClean="0"/>
              <a:t>/ zilver- </a:t>
            </a:r>
            <a:r>
              <a:rPr lang="nl-NL" dirty="0" err="1" smtClean="0"/>
              <a:t>agouti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23678"/>
            <a:ext cx="3593840" cy="239439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91630"/>
            <a:ext cx="3450094" cy="229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4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D. Driekleur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212" y="1138237"/>
            <a:ext cx="421957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3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23. Sinaï Stekelmuis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775" y="1200150"/>
            <a:ext cx="436245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0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24. </a:t>
            </a:r>
            <a:r>
              <a:rPr lang="nl-NL" dirty="0" err="1" smtClean="0"/>
              <a:t>Veeltepelmuis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7614"/>
            <a:ext cx="2533650" cy="238125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419622"/>
            <a:ext cx="3674213" cy="27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1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25. Sugar glider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343025"/>
            <a:ext cx="4713312" cy="304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0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</a:t>
            </a:r>
            <a:r>
              <a:rPr lang="nl-NL" dirty="0" smtClean="0">
                <a:solidFill>
                  <a:srgbClr val="FF0000"/>
                </a:solidFill>
              </a:rPr>
              <a:t>Vlaamse reus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31590"/>
            <a:ext cx="50800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7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26.Chinchilla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063229"/>
            <a:ext cx="4725144" cy="354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8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27. </a:t>
            </a:r>
            <a:r>
              <a:rPr lang="nl-NL" dirty="0" err="1" smtClean="0"/>
              <a:t>Degoe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273460"/>
            <a:ext cx="3390503" cy="328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66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429667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28. </a:t>
            </a:r>
            <a:r>
              <a:rPr lang="nl-NL" dirty="0" err="1" smtClean="0"/>
              <a:t>Boeroendoek</a:t>
            </a:r>
            <a:r>
              <a:rPr lang="nl-NL" dirty="0" smtClean="0"/>
              <a:t> (Aziatische grondeekhoorn)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1563638"/>
            <a:ext cx="3638732" cy="295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5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9284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 </a:t>
            </a:r>
            <a:r>
              <a:rPr lang="nl-NL" dirty="0" smtClean="0">
                <a:solidFill>
                  <a:srgbClr val="FF0000"/>
                </a:solidFill>
              </a:rPr>
              <a:t>Nederlandse Hangoor Dwerg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0" y="1419622"/>
            <a:ext cx="43688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9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4.Kleurdwerg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138" y="1080917"/>
            <a:ext cx="3603724" cy="314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1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</a:t>
            </a:r>
            <a:r>
              <a:rPr lang="nl-NL" dirty="0" smtClean="0">
                <a:solidFill>
                  <a:srgbClr val="FF0000"/>
                </a:solidFill>
              </a:rPr>
              <a:t>. Pooltje 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567" y="915566"/>
            <a:ext cx="3350865" cy="368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7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formaat 16-9</Template>
  <TotalTime>413</TotalTime>
  <Words>290</Words>
  <Application>Microsoft Office PowerPoint</Application>
  <PresentationFormat>Diavoorstelling (16:9)</PresentationFormat>
  <Paragraphs>77</Paragraphs>
  <Slides>63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63</vt:i4>
      </vt:variant>
    </vt:vector>
  </HeadingPairs>
  <TitlesOfParts>
    <vt:vector size="66" baseType="lpstr">
      <vt:lpstr>Arial</vt:lpstr>
      <vt:lpstr>Calibri</vt:lpstr>
      <vt:lpstr>Kantoorthema</vt:lpstr>
      <vt:lpstr>Blok 2 Rassenkennis</vt:lpstr>
      <vt:lpstr>Konijnen</vt:lpstr>
      <vt:lpstr>Haasachtigen</vt:lpstr>
      <vt:lpstr>Indeling</vt:lpstr>
      <vt:lpstr>1.Franse hangoor</vt:lpstr>
      <vt:lpstr>2. Vlaamse reus</vt:lpstr>
      <vt:lpstr>3. Nederlandse Hangoor Dwerg</vt:lpstr>
      <vt:lpstr>4.Kleurdwerg</vt:lpstr>
      <vt:lpstr>5. Pooltje </vt:lpstr>
      <vt:lpstr>6. Hollander</vt:lpstr>
      <vt:lpstr>7. Rex</vt:lpstr>
      <vt:lpstr>8. Angora</vt:lpstr>
      <vt:lpstr>9. Voskonijn</vt:lpstr>
      <vt:lpstr>10. Teddy dwerg</vt:lpstr>
      <vt:lpstr>11. Baard konijn/ Leeuwenkop</vt:lpstr>
      <vt:lpstr>12. Belgische haas</vt:lpstr>
      <vt:lpstr>13. Lotharinger</vt:lpstr>
      <vt:lpstr>14. Papilion</vt:lpstr>
      <vt:lpstr>15. Rijnlander</vt:lpstr>
      <vt:lpstr>16. Thuringer</vt:lpstr>
      <vt:lpstr>17. Witte van hottot</vt:lpstr>
      <vt:lpstr>18. Blauwe/ witte wener</vt:lpstr>
      <vt:lpstr>19. Japanner</vt:lpstr>
      <vt:lpstr>20. Witte nieuwzeelander</vt:lpstr>
      <vt:lpstr>Haarstructuren 1.Cavia Gladhaar</vt:lpstr>
      <vt:lpstr>2. Borstelhaar</vt:lpstr>
      <vt:lpstr>3. Amerikaans en Engels gekruind</vt:lpstr>
      <vt:lpstr>4.Langhaar of Peruvian</vt:lpstr>
      <vt:lpstr>5. US Teddy/ Rex</vt:lpstr>
      <vt:lpstr>6. Skinny</vt:lpstr>
      <vt:lpstr>7. Sheltie</vt:lpstr>
      <vt:lpstr>8. Tessel</vt:lpstr>
      <vt:lpstr>Kleurslagen 9. Bont</vt:lpstr>
      <vt:lpstr>10. Driekleur</vt:lpstr>
      <vt:lpstr>11. Agouti goud/ zilver</vt:lpstr>
      <vt:lpstr>12. Rood</vt:lpstr>
      <vt:lpstr>14. Satijn</vt:lpstr>
      <vt:lpstr>Overige knaagdieren</vt:lpstr>
      <vt:lpstr>14.Syrische hamster</vt:lpstr>
      <vt:lpstr>15. Russische dwerghamster</vt:lpstr>
      <vt:lpstr>16. Campbelli dwerghamster</vt:lpstr>
      <vt:lpstr>17. Roborovski dwerghamster</vt:lpstr>
      <vt:lpstr>18. Chinese dwerghamster</vt:lpstr>
      <vt:lpstr>19. Mongoolse gerbil</vt:lpstr>
      <vt:lpstr>20. Dikstaart Gerbil</vt:lpstr>
      <vt:lpstr>21.Tamme Rat</vt:lpstr>
      <vt:lpstr>A. Japanner</vt:lpstr>
      <vt:lpstr>B. Husky</vt:lpstr>
      <vt:lpstr>C. Rex</vt:lpstr>
      <vt:lpstr>D. Naaktrat</vt:lpstr>
      <vt:lpstr>E. Dumbo</vt:lpstr>
      <vt:lpstr>22. Kleurmuis</vt:lpstr>
      <vt:lpstr>A. Wit (rood en donker oog)</vt:lpstr>
      <vt:lpstr>B.Eenkleurig</vt:lpstr>
      <vt:lpstr>C. Goud- agouti/ zilver- agouti</vt:lpstr>
      <vt:lpstr>D. Driekleur</vt:lpstr>
      <vt:lpstr>23. Sinaï Stekelmuis</vt:lpstr>
      <vt:lpstr>24. Veeltepelmuis</vt:lpstr>
      <vt:lpstr>25. Sugar glider</vt:lpstr>
      <vt:lpstr>26.Chinchilla</vt:lpstr>
      <vt:lpstr>27. Degoe</vt:lpstr>
      <vt:lpstr>28. Boeroendoek (Aziatische grondeekhoorn)</vt:lpstr>
      <vt:lpstr>PowerPoint-presentatie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Blok 2 Rassenkennis</dc:title>
  <dc:creator>Wies Temming - Pondes</dc:creator>
  <cp:lastModifiedBy>Helanie Aalders</cp:lastModifiedBy>
  <cp:revision>32</cp:revision>
  <cp:lastPrinted>2017-10-06T09:48:02Z</cp:lastPrinted>
  <dcterms:created xsi:type="dcterms:W3CDTF">2017-09-21T07:47:25Z</dcterms:created>
  <dcterms:modified xsi:type="dcterms:W3CDTF">2017-11-27T09:57:38Z</dcterms:modified>
</cp:coreProperties>
</file>