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6" r:id="rId13"/>
    <p:sldId id="327" r:id="rId14"/>
    <p:sldId id="325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4" r:id="rId41"/>
    <p:sldId id="356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53" r:id="rId51"/>
    <p:sldId id="366" r:id="rId52"/>
    <p:sldId id="367" r:id="rId53"/>
    <p:sldId id="368" r:id="rId54"/>
    <p:sldId id="374" r:id="rId55"/>
    <p:sldId id="369" r:id="rId56"/>
    <p:sldId id="375" r:id="rId57"/>
    <p:sldId id="370" r:id="rId58"/>
    <p:sldId id="371" r:id="rId59"/>
    <p:sldId id="372" r:id="rId60"/>
    <p:sldId id="373" r:id="rId61"/>
    <p:sldId id="376" r:id="rId62"/>
    <p:sldId id="378" r:id="rId63"/>
    <p:sldId id="380" r:id="rId64"/>
    <p:sldId id="381" r:id="rId65"/>
    <p:sldId id="382" r:id="rId66"/>
    <p:sldId id="383" r:id="rId67"/>
    <p:sldId id="384" r:id="rId68"/>
    <p:sldId id="385" r:id="rId69"/>
  </p:sldIdLst>
  <p:sldSz cx="9144000" cy="5143500" type="screen16x9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96" d="100"/>
          <a:sy n="96" d="100"/>
        </p:scale>
        <p:origin x="96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25F26-FD48-44E0-962D-205C1E2A5600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35B4C-2E23-4F26-8D32-ADC15191B4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2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Blok 2 Rassenkennis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Vogels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Helmparelhoen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31" y="1347614"/>
            <a:ext cx="4515138" cy="30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Rood </a:t>
            </a:r>
            <a:r>
              <a:rPr lang="nl-NL" dirty="0" err="1" smtClean="0"/>
              <a:t>Kamhoen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48" y="1563638"/>
            <a:ext cx="3803104" cy="24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Kalkoen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1" y="1203598"/>
            <a:ext cx="4575437" cy="30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Blauwe Pauw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228"/>
            <a:ext cx="4330824" cy="29160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7734"/>
            <a:ext cx="3547141" cy="19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Californische Kuifkwartel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75606"/>
            <a:ext cx="4752528" cy="30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Sclater’s</a:t>
            </a:r>
            <a:r>
              <a:rPr lang="nl-NL" dirty="0"/>
              <a:t> </a:t>
            </a:r>
            <a:r>
              <a:rPr lang="nl-NL" dirty="0" err="1"/>
              <a:t>Hokko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21600"/>
            <a:ext cx="4340200" cy="32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Temminck’s</a:t>
            </a:r>
            <a:r>
              <a:rPr lang="nl-NL" dirty="0"/>
              <a:t> </a:t>
            </a:r>
            <a:r>
              <a:rPr lang="nl-NL" dirty="0" err="1"/>
              <a:t>Tragopaan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80" y="1275606"/>
            <a:ext cx="3736640" cy="29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Patrijs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17" y="1275606"/>
            <a:ext cx="4647566" cy="31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8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Barnevelder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6" y="1063229"/>
            <a:ext cx="5066667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Sierhoenders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2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Brahma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9622"/>
            <a:ext cx="7236296" cy="26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New Hampshire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75606"/>
            <a:ext cx="4149080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Witte leghorn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98442"/>
            <a:ext cx="2540868" cy="33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Japanse Zijdehoen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649713" cy="3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Chabo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75606"/>
            <a:ext cx="4632176" cy="32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Hollandse Kuifhoen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06" y="1203598"/>
            <a:ext cx="3678588" cy="33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Hollandse kriel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04410"/>
            <a:ext cx="5150346" cy="30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Sebright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47" y="1075309"/>
            <a:ext cx="3961506" cy="33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Cochin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1" y="1063229"/>
            <a:ext cx="3363838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Lakenvelder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3598"/>
            <a:ext cx="4221088" cy="31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Goudfazant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3819489" cy="27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Sabelpootkriel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03598"/>
            <a:ext cx="4680520" cy="31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Wyandotte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54198"/>
            <a:ext cx="4804384" cy="33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Welsumer</a:t>
            </a:r>
            <a:r>
              <a:rPr lang="nl-NL" dirty="0"/>
              <a:t> Kriel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7614"/>
            <a:ext cx="4121696" cy="30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Antwerpse Baardkriel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203598"/>
            <a:ext cx="3524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Nederlandse </a:t>
            </a:r>
            <a:r>
              <a:rPr lang="nl-NL" dirty="0" err="1"/>
              <a:t>Uilebaard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6" y="1275606"/>
            <a:ext cx="4560168" cy="30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Marans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32544"/>
            <a:ext cx="4486636" cy="32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Hollandse Kraaikop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63229"/>
            <a:ext cx="4641304" cy="35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Araucana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03598"/>
            <a:ext cx="2320280" cy="29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Orpington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51" y="1203598"/>
            <a:ext cx="4561098" cy="3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Volierevogels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8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Lady Amherstfazant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75606"/>
            <a:ext cx="4381078" cy="29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Valkparkiet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5566"/>
            <a:ext cx="4872203" cy="36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Grijze Roodstaartpapegaai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69455"/>
            <a:ext cx="3021111" cy="34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Senegalpapegaai (Bonte Boertje)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7574"/>
            <a:ext cx="5012722" cy="33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Blauwgele</a:t>
            </a:r>
            <a:r>
              <a:rPr lang="nl-NL" dirty="0"/>
              <a:t> Ara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87010"/>
            <a:ext cx="4508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Lori Van De Blauwe Bergen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0" y="1062037"/>
            <a:ext cx="3403258" cy="33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Halsbandparkiet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2" y="1347614"/>
            <a:ext cx="4198776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Kanarie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3229"/>
            <a:ext cx="3810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Diamantvink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75606"/>
            <a:ext cx="3101330" cy="31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Zebravink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63638"/>
            <a:ext cx="4005064" cy="28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Rijstvogel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30372"/>
            <a:ext cx="4433292" cy="31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Ringnek</a:t>
            </a:r>
            <a:r>
              <a:rPr lang="nl-NL" dirty="0" smtClean="0"/>
              <a:t> Fazant </a:t>
            </a:r>
            <a:br>
              <a:rPr lang="nl-NL" dirty="0" smtClean="0"/>
            </a:br>
            <a:r>
              <a:rPr lang="nl-NL" dirty="0" smtClean="0"/>
              <a:t>(bosfazant/jachtfazant)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2" y="1491630"/>
            <a:ext cx="3811096" cy="28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Watervogels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5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Knobbelzwaan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44" y="1063229"/>
            <a:ext cx="4818112" cy="32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Zwarte Zwaan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40993"/>
            <a:ext cx="5025752" cy="33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Witwangfluiteend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35646"/>
            <a:ext cx="4171528" cy="26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Witkopstekelstaarteend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5606"/>
            <a:ext cx="4207153" cy="31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Grauwe Gans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3598"/>
            <a:ext cx="4882852" cy="32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Roodhalsgans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35" y="1275606"/>
            <a:ext cx="4793729" cy="31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Bergeend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73" y="1275606"/>
            <a:ext cx="4165054" cy="29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Muskuseend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5606"/>
            <a:ext cx="4725119" cy="29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Mandarijneend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69" y="1275606"/>
            <a:ext cx="4237062" cy="28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Koningsfazant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03598"/>
            <a:ext cx="4484216" cy="31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Carolina-Eend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26100"/>
            <a:ext cx="4340200" cy="32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Roodschoudertaling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75606"/>
            <a:ext cx="4966770" cy="26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Europese Smient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54" y="1079078"/>
            <a:ext cx="4585692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Wintertaling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7614"/>
            <a:ext cx="3468607" cy="25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Slobeend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276350"/>
            <a:ext cx="5399205" cy="28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Hollandse Kuifeend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74" y="1419622"/>
            <a:ext cx="4245052" cy="2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Kuifzaagbek (Kokarde Zaagbek)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03598"/>
            <a:ext cx="508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Brandgans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635646"/>
            <a:ext cx="445318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Indische streepkopgans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03598"/>
            <a:ext cx="52408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Japanse kwartel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7614"/>
            <a:ext cx="3632093" cy="31478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63638"/>
            <a:ext cx="3963655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Chinese Dwergkwartel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0" y="1203598"/>
            <a:ext cx="3773760" cy="34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Roulroul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41" y="1063229"/>
            <a:ext cx="4485117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480</TotalTime>
  <Words>115</Words>
  <Application>Microsoft Office PowerPoint</Application>
  <PresentationFormat>Diavoorstelling (16:9)</PresentationFormat>
  <Paragraphs>70</Paragraphs>
  <Slides>68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68</vt:i4>
      </vt:variant>
    </vt:vector>
  </HeadingPairs>
  <TitlesOfParts>
    <vt:vector size="71" baseType="lpstr">
      <vt:lpstr>Arial</vt:lpstr>
      <vt:lpstr>Calibri</vt:lpstr>
      <vt:lpstr>Kantoorthema</vt:lpstr>
      <vt:lpstr>Blok 2 Rassenkennis</vt:lpstr>
      <vt:lpstr>Sierhoenders</vt:lpstr>
      <vt:lpstr>Goudfazant</vt:lpstr>
      <vt:lpstr>Lady Amherstfazant</vt:lpstr>
      <vt:lpstr>Ringnek Fazant  (bosfazant/jachtfazant)</vt:lpstr>
      <vt:lpstr>Koningsfazant</vt:lpstr>
      <vt:lpstr>Japanse kwartel</vt:lpstr>
      <vt:lpstr>Chinese Dwergkwartel</vt:lpstr>
      <vt:lpstr>Roulroul</vt:lpstr>
      <vt:lpstr>Helmparelhoen</vt:lpstr>
      <vt:lpstr>Rood Kamhoen</vt:lpstr>
      <vt:lpstr>Kalkoen</vt:lpstr>
      <vt:lpstr>Blauwe Pauw</vt:lpstr>
      <vt:lpstr>Californische Kuifkwartel</vt:lpstr>
      <vt:lpstr>Sclater’s Hokko</vt:lpstr>
      <vt:lpstr>Temminck’s Tragopaan</vt:lpstr>
      <vt:lpstr>Patrijs</vt:lpstr>
      <vt:lpstr>Hoenders</vt:lpstr>
      <vt:lpstr>Barnevelder</vt:lpstr>
      <vt:lpstr>Brahma</vt:lpstr>
      <vt:lpstr>New Hampshire</vt:lpstr>
      <vt:lpstr>Witte leghorn</vt:lpstr>
      <vt:lpstr>Japanse Zijdehoen</vt:lpstr>
      <vt:lpstr>Chabo</vt:lpstr>
      <vt:lpstr>Hollandse Kuifhoen</vt:lpstr>
      <vt:lpstr>Hollandse kriel</vt:lpstr>
      <vt:lpstr>Sebright</vt:lpstr>
      <vt:lpstr>Cochin</vt:lpstr>
      <vt:lpstr>Lakenvelder</vt:lpstr>
      <vt:lpstr>Nederlandse Sabelpootkriel</vt:lpstr>
      <vt:lpstr>Wyandotte</vt:lpstr>
      <vt:lpstr>Welsumer Kriel</vt:lpstr>
      <vt:lpstr>Antwerpse Baardkriel</vt:lpstr>
      <vt:lpstr>Nederlandse Uilebaard</vt:lpstr>
      <vt:lpstr>Marans</vt:lpstr>
      <vt:lpstr>Hollandse Kraaikop</vt:lpstr>
      <vt:lpstr>Araucana</vt:lpstr>
      <vt:lpstr>Orpington</vt:lpstr>
      <vt:lpstr>Volierevogels</vt:lpstr>
      <vt:lpstr>Valkparkiet</vt:lpstr>
      <vt:lpstr>Grijze Roodstaartpapegaai</vt:lpstr>
      <vt:lpstr>Senegalpapegaai (Bonte Boertje)</vt:lpstr>
      <vt:lpstr>Blauwgele Ara</vt:lpstr>
      <vt:lpstr>Lori Van De Blauwe Bergen</vt:lpstr>
      <vt:lpstr>Halsbandparkiet </vt:lpstr>
      <vt:lpstr>Kanarie </vt:lpstr>
      <vt:lpstr>Diamantvink</vt:lpstr>
      <vt:lpstr>Zebravink</vt:lpstr>
      <vt:lpstr>Rijstvogel</vt:lpstr>
      <vt:lpstr>Watervogels</vt:lpstr>
      <vt:lpstr>Knobbelzwaan</vt:lpstr>
      <vt:lpstr>Zwarte Zwaan </vt:lpstr>
      <vt:lpstr>Witwangfluiteend</vt:lpstr>
      <vt:lpstr>Witkopstekelstaarteend</vt:lpstr>
      <vt:lpstr>Grauwe Gans</vt:lpstr>
      <vt:lpstr>Roodhalsgans</vt:lpstr>
      <vt:lpstr>Bergeend</vt:lpstr>
      <vt:lpstr>Muskuseend</vt:lpstr>
      <vt:lpstr>Mandarijneend</vt:lpstr>
      <vt:lpstr>Carolina-Eend</vt:lpstr>
      <vt:lpstr>Roodschoudertaling</vt:lpstr>
      <vt:lpstr>Europese Smient</vt:lpstr>
      <vt:lpstr>Wintertaling</vt:lpstr>
      <vt:lpstr>Slobeend</vt:lpstr>
      <vt:lpstr>Hollandse Kuifeend</vt:lpstr>
      <vt:lpstr>Kuifzaagbek (Kokarde Zaagbek) </vt:lpstr>
      <vt:lpstr>Brandgans</vt:lpstr>
      <vt:lpstr>Indische streepkopgans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 Rassenkennis</dc:title>
  <dc:creator>Wies Temming - Pondes</dc:creator>
  <cp:lastModifiedBy>Helanie Aalders</cp:lastModifiedBy>
  <cp:revision>40</cp:revision>
  <cp:lastPrinted>2017-10-06T09:48:02Z</cp:lastPrinted>
  <dcterms:created xsi:type="dcterms:W3CDTF">2017-09-21T07:47:25Z</dcterms:created>
  <dcterms:modified xsi:type="dcterms:W3CDTF">2017-11-27T09:28:11Z</dcterms:modified>
</cp:coreProperties>
</file>