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3FFC-E6EC-4F3E-A464-596190F08A56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BB447-70DF-409A-BC2E-9F3143CB4A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712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Tjeu</a:t>
            </a:r>
            <a:endParaRPr lang="nl-NL" dirty="0" smtClean="0"/>
          </a:p>
          <a:p>
            <a:r>
              <a:rPr lang="nl-NL" dirty="0" smtClean="0"/>
              <a:t>Thijs</a:t>
            </a:r>
          </a:p>
          <a:p>
            <a:r>
              <a:rPr lang="nl-NL" dirty="0" smtClean="0"/>
              <a:t>Jantje</a:t>
            </a:r>
          </a:p>
          <a:p>
            <a:r>
              <a:rPr lang="nl-NL" dirty="0" smtClean="0"/>
              <a:t>Bart</a:t>
            </a:r>
          </a:p>
          <a:p>
            <a:r>
              <a:rPr lang="nl-NL" dirty="0" err="1" smtClean="0"/>
              <a:t>Henrie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BB447-70DF-409A-BC2E-9F3143CB4A5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88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_aDfNehs7c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TAUq6G9a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5n-2gb8yfM&amp;index=8&amp;list=PL080DD54BFFDEAA6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mmcj53TNic&amp;list=PLC2DB1B845E0A7E0B&amp;index=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7inC4lOpGs&amp;index=7&amp;list=PL016D76C2EE68CE0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0QAvF2PLsY&amp;index=14&amp;list=PL606C9E7095EB1E74" TargetMode="External"/><Relationship Id="rId2" Type="http://schemas.openxmlformats.org/officeDocument/2006/relationships/hyperlink" Target="https://www.youtube.com/watch?v=U43jY0eXfWk&amp;list=PL606C9E7095EB1E7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68"/>
            <a:ext cx="9144000" cy="6856629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899592" y="764704"/>
            <a:ext cx="770485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600" dirty="0"/>
              <a:t>Machines Materiaal en </a:t>
            </a:r>
            <a:r>
              <a:rPr lang="nl-NL" sz="6600" dirty="0" smtClean="0"/>
              <a:t>Materieel</a:t>
            </a:r>
          </a:p>
          <a:p>
            <a:endParaRPr lang="nl-NL" sz="6600" dirty="0" smtClean="0"/>
          </a:p>
          <a:p>
            <a:r>
              <a:rPr lang="nl-NL" sz="3200" dirty="0" smtClean="0"/>
              <a:t>Motorcomponenten</a:t>
            </a:r>
          </a:p>
          <a:p>
            <a:r>
              <a:rPr lang="nl-NL" sz="1600" dirty="0">
                <a:hlinkClick r:id="rId3"/>
              </a:rPr>
              <a:t>https://</a:t>
            </a:r>
            <a:r>
              <a:rPr lang="nl-NL" sz="1600" dirty="0" smtClean="0">
                <a:hlinkClick r:id="rId3"/>
              </a:rPr>
              <a:t>www.youtube.com/watch?v=w_aDfNehs7c</a:t>
            </a:r>
            <a:endParaRPr lang="nl-NL" sz="1600" dirty="0" smtClean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pPr algn="ctr"/>
            <a:r>
              <a:rPr lang="nl-NL" dirty="0" smtClean="0"/>
              <a:t>Opbouw Motor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Motorblok</a:t>
            </a:r>
          </a:p>
          <a:p>
            <a:r>
              <a:rPr lang="nl-NL" dirty="0" smtClean="0"/>
              <a:t>Cilinderkop</a:t>
            </a:r>
          </a:p>
          <a:p>
            <a:r>
              <a:rPr lang="nl-NL" dirty="0" smtClean="0"/>
              <a:t>Krukas, drijfstangen en zuigers</a:t>
            </a:r>
          </a:p>
          <a:p>
            <a:r>
              <a:rPr lang="nl-NL" dirty="0" smtClean="0"/>
              <a:t>Klepmechanisme</a:t>
            </a:r>
          </a:p>
          <a:p>
            <a:r>
              <a:rPr lang="nl-NL" dirty="0" smtClean="0"/>
              <a:t>Smering</a:t>
            </a:r>
          </a:p>
          <a:p>
            <a:r>
              <a:rPr lang="nl-NL" dirty="0" smtClean="0"/>
              <a:t>Koeling</a:t>
            </a:r>
          </a:p>
          <a:p>
            <a:r>
              <a:rPr lang="nl-NL" dirty="0" smtClean="0"/>
              <a:t>Brandstofsysteem</a:t>
            </a:r>
          </a:p>
          <a:p>
            <a:pPr marL="0" indent="0">
              <a:buNone/>
            </a:pPr>
            <a:r>
              <a:rPr lang="nl-NL" sz="1600" dirty="0">
                <a:hlinkClick r:id="rId3"/>
              </a:rPr>
              <a:t>https://</a:t>
            </a:r>
            <a:r>
              <a:rPr lang="nl-NL" sz="1600" dirty="0" smtClean="0">
                <a:hlinkClick r:id="rId3"/>
              </a:rPr>
              <a:t>www.youtube.com/watch?v=fTAUq6G9apg</a:t>
            </a:r>
            <a:endParaRPr lang="nl-NL" sz="1600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1376" y="332656"/>
            <a:ext cx="6645424" cy="648072"/>
          </a:xfrm>
        </p:spPr>
        <p:txBody>
          <a:bodyPr/>
          <a:lstStyle/>
          <a:p>
            <a:pPr algn="ctr"/>
            <a:r>
              <a:rPr lang="nl-NL" dirty="0" smtClean="0"/>
              <a:t>Onderdelen Distributie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619672" y="1412776"/>
            <a:ext cx="70671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Krukastandwiel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Nokkenastandwiel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Tandwieloverbrenging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Riem overbrenging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Ketting overbrenging</a:t>
            </a:r>
          </a:p>
          <a:p>
            <a:endParaRPr lang="nl-N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0" y="3657223"/>
            <a:ext cx="2529368" cy="259228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3657223"/>
            <a:ext cx="3926184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Klepmechanisme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Nokkenas(sen)</a:t>
            </a:r>
          </a:p>
          <a:p>
            <a:r>
              <a:rPr lang="nl-NL" dirty="0" smtClean="0"/>
              <a:t>Directe bediening</a:t>
            </a:r>
          </a:p>
          <a:p>
            <a:r>
              <a:rPr lang="nl-NL" dirty="0" smtClean="0"/>
              <a:t>Indirecte bediening</a:t>
            </a:r>
          </a:p>
          <a:p>
            <a:r>
              <a:rPr lang="nl-NL" dirty="0" smtClean="0"/>
              <a:t>Kleppen</a:t>
            </a:r>
          </a:p>
          <a:p>
            <a:r>
              <a:rPr lang="nl-NL" dirty="0" smtClean="0"/>
              <a:t>Kleppen afstellen</a:t>
            </a:r>
          </a:p>
          <a:p>
            <a:r>
              <a:rPr lang="nl-NL" dirty="0" smtClean="0"/>
              <a:t>Klepoverlap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600" dirty="0">
                <a:hlinkClick r:id="rId2"/>
              </a:rPr>
              <a:t>https://</a:t>
            </a:r>
            <a:r>
              <a:rPr lang="nl-NL" sz="1600" dirty="0" smtClean="0">
                <a:hlinkClick r:id="rId2"/>
              </a:rPr>
              <a:t>www.youtube.com/watch?v=s5n-2gb8yfM&amp;index=8&amp;list=PL080DD54BFFDEAA6C</a:t>
            </a:r>
            <a:endParaRPr lang="nl-NL" sz="1600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541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Smeersysteem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Waarom smeren</a:t>
            </a:r>
          </a:p>
          <a:p>
            <a:r>
              <a:rPr lang="nl-NL" dirty="0" smtClean="0"/>
              <a:t>Oliepomp</a:t>
            </a:r>
          </a:p>
          <a:p>
            <a:r>
              <a:rPr lang="nl-NL" dirty="0" smtClean="0"/>
              <a:t>Filter</a:t>
            </a:r>
          </a:p>
          <a:p>
            <a:r>
              <a:rPr lang="nl-NL" dirty="0" smtClean="0"/>
              <a:t>Olieafdichtingen</a:t>
            </a:r>
          </a:p>
          <a:p>
            <a:r>
              <a:rPr lang="nl-NL" dirty="0" smtClean="0"/>
              <a:t>Soorten olie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1600" dirty="0">
                <a:hlinkClick r:id="rId2"/>
              </a:rPr>
              <a:t>https://</a:t>
            </a:r>
            <a:r>
              <a:rPr lang="nl-NL" sz="1600" dirty="0" smtClean="0">
                <a:hlinkClick r:id="rId2"/>
              </a:rPr>
              <a:t>www.youtube.com/watch?v=mmmcj53TNic&amp;list=PLC2DB1B845E0A7E0B&amp;index=5</a:t>
            </a:r>
            <a:endParaRPr lang="nl-NL" sz="1600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3977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Koelsysteem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Koelwater</a:t>
            </a:r>
          </a:p>
          <a:p>
            <a:r>
              <a:rPr lang="nl-NL" dirty="0" smtClean="0"/>
              <a:t>Waterpomp</a:t>
            </a:r>
          </a:p>
          <a:p>
            <a:r>
              <a:rPr lang="nl-NL" dirty="0" smtClean="0"/>
              <a:t>Thermostaat</a:t>
            </a:r>
          </a:p>
          <a:p>
            <a:r>
              <a:rPr lang="nl-NL" dirty="0" smtClean="0"/>
              <a:t>Expansievat</a:t>
            </a:r>
          </a:p>
          <a:p>
            <a:r>
              <a:rPr lang="nl-NL" dirty="0" smtClean="0"/>
              <a:t>Verwarming</a:t>
            </a:r>
          </a:p>
          <a:p>
            <a:r>
              <a:rPr lang="nl-NL" dirty="0" smtClean="0"/>
              <a:t>Koeling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1600" dirty="0">
                <a:hlinkClick r:id="rId2"/>
              </a:rPr>
              <a:t>https://</a:t>
            </a:r>
            <a:r>
              <a:rPr lang="nl-NL" sz="1600" dirty="0" smtClean="0">
                <a:hlinkClick r:id="rId2"/>
              </a:rPr>
              <a:t>www.youtube.com/watch?v=V7inC4lOpGs&amp;index=7&amp;list=PL016D76C2EE68CE0A</a:t>
            </a:r>
            <a:endParaRPr lang="nl-NL" sz="1600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902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In - uitlaatsystemen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5184576"/>
          </a:xfrm>
        </p:spPr>
        <p:txBody>
          <a:bodyPr>
            <a:normAutofit/>
          </a:bodyPr>
          <a:lstStyle/>
          <a:p>
            <a:r>
              <a:rPr lang="nl-NL" dirty="0" smtClean="0"/>
              <a:t>Luchtfilter</a:t>
            </a:r>
          </a:p>
          <a:p>
            <a:r>
              <a:rPr lang="nl-NL" dirty="0" smtClean="0"/>
              <a:t>Inlaatkanalen</a:t>
            </a:r>
          </a:p>
          <a:p>
            <a:r>
              <a:rPr lang="nl-NL" dirty="0" smtClean="0"/>
              <a:t>Uitlaatdemper</a:t>
            </a:r>
          </a:p>
          <a:p>
            <a:r>
              <a:rPr lang="nl-NL" dirty="0" smtClean="0"/>
              <a:t>EGR</a:t>
            </a:r>
          </a:p>
          <a:p>
            <a:r>
              <a:rPr lang="nl-NL" dirty="0" smtClean="0"/>
              <a:t>NOX Kat.</a:t>
            </a:r>
          </a:p>
          <a:p>
            <a:r>
              <a:rPr lang="nl-NL" dirty="0" smtClean="0"/>
              <a:t>Intercooler</a:t>
            </a:r>
          </a:p>
          <a:p>
            <a:r>
              <a:rPr lang="nl-NL" dirty="0" smtClean="0"/>
              <a:t>Turbo</a:t>
            </a:r>
          </a:p>
          <a:p>
            <a:pPr marL="0" indent="0">
              <a:buNone/>
            </a:pPr>
            <a:r>
              <a:rPr lang="nl-NL" sz="1600" dirty="0">
                <a:hlinkClick r:id="rId2"/>
              </a:rPr>
              <a:t>https://</a:t>
            </a:r>
            <a:r>
              <a:rPr lang="nl-NL" sz="1600" dirty="0" smtClean="0">
                <a:hlinkClick r:id="rId2"/>
              </a:rPr>
              <a:t>www.youtube.com/watch?v=U43jY0eXfWk&amp;list=PL606C9E7095EB1E74</a:t>
            </a:r>
            <a:endParaRPr lang="nl-NL" sz="1600" dirty="0" smtClean="0"/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>
                <a:hlinkClick r:id="rId3"/>
              </a:rPr>
              <a:t>https://</a:t>
            </a:r>
            <a:r>
              <a:rPr lang="nl-NL" sz="1600" dirty="0" smtClean="0">
                <a:hlinkClick r:id="rId3"/>
              </a:rPr>
              <a:t>www.youtube.com/watch?v=K0QAvF2PLsY&amp;index=14&amp;list=PL606C9E7095EB1E74</a:t>
            </a:r>
            <a:endParaRPr lang="nl-NL" sz="1600" dirty="0" smtClean="0"/>
          </a:p>
          <a:p>
            <a:pPr marL="0" indent="0">
              <a:buNone/>
            </a:pPr>
            <a:endParaRPr lang="nl-NL" sz="1600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47112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92</Words>
  <Application>Microsoft Office PowerPoint</Application>
  <PresentationFormat>Diavoorstelling (4:3)</PresentationFormat>
  <Paragraphs>62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Opbouw Motor</vt:lpstr>
      <vt:lpstr>Onderdelen Distributie</vt:lpstr>
      <vt:lpstr>Klepmechanisme</vt:lpstr>
      <vt:lpstr>Smeersysteem</vt:lpstr>
      <vt:lpstr>Koelsysteem</vt:lpstr>
      <vt:lpstr>In - uitlaatsystemen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18</cp:revision>
  <dcterms:created xsi:type="dcterms:W3CDTF">2013-11-15T15:05:42Z</dcterms:created>
  <dcterms:modified xsi:type="dcterms:W3CDTF">2017-05-11T13:54:14Z</dcterms:modified>
</cp:coreProperties>
</file>